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9"/>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3" r:id="rId14"/>
    <p:sldId id="269" r:id="rId15"/>
    <p:sldId id="270" r:id="rId16"/>
    <p:sldId id="271" r:id="rId17"/>
    <p:sldId id="272" r:id="rId18"/>
    <p:sldId id="273" r:id="rId19"/>
    <p:sldId id="274" r:id="rId20"/>
    <p:sldId id="276" r:id="rId21"/>
    <p:sldId id="275" r:id="rId22"/>
    <p:sldId id="277" r:id="rId23"/>
    <p:sldId id="279" r:id="rId24"/>
    <p:sldId id="278" r:id="rId25"/>
    <p:sldId id="280" r:id="rId26"/>
    <p:sldId id="281" r:id="rId27"/>
    <p:sldId id="282" r:id="rId28"/>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147" d="100"/>
          <a:sy n="147" d="100"/>
        </p:scale>
        <p:origin x="208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854FE76-FD6B-47F7-2CE3-206D3FEF0B5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34819" name="Rectangle 3">
            <a:extLst>
              <a:ext uri="{FF2B5EF4-FFF2-40B4-BE49-F238E27FC236}">
                <a16:creationId xmlns:a16="http://schemas.microsoft.com/office/drawing/2014/main" id="{02ACE5E7-5108-9763-29BC-9047382F3614}"/>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34820" name="Rectangle 4">
            <a:extLst>
              <a:ext uri="{FF2B5EF4-FFF2-40B4-BE49-F238E27FC236}">
                <a16:creationId xmlns:a16="http://schemas.microsoft.com/office/drawing/2014/main" id="{DDA0A508-FC26-498A-0601-078CF3A65E64}"/>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a:extLst>
              <a:ext uri="{FF2B5EF4-FFF2-40B4-BE49-F238E27FC236}">
                <a16:creationId xmlns:a16="http://schemas.microsoft.com/office/drawing/2014/main" id="{CD607C24-45B5-B675-1548-ACBC2B04E25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4822" name="Rectangle 6">
            <a:extLst>
              <a:ext uri="{FF2B5EF4-FFF2-40B4-BE49-F238E27FC236}">
                <a16:creationId xmlns:a16="http://schemas.microsoft.com/office/drawing/2014/main" id="{F4B57E29-BD02-0A4B-F071-0979C845BED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34823" name="Rectangle 7">
            <a:extLst>
              <a:ext uri="{FF2B5EF4-FFF2-40B4-BE49-F238E27FC236}">
                <a16:creationId xmlns:a16="http://schemas.microsoft.com/office/drawing/2014/main" id="{AC6708C6-BAB2-1C59-F8CE-D12B53E159E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9454EF9-EDA7-460D-A04D-DAB341A5384B}"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DA20DA0-66A7-4637-F563-0BF99DC2C803}"/>
              </a:ext>
            </a:extLst>
          </p:cNvPr>
          <p:cNvSpPr>
            <a:spLocks noGrp="1" noChangeArrowheads="1"/>
          </p:cNvSpPr>
          <p:nvPr>
            <p:ph type="sldNum" sz="quarter" idx="5"/>
          </p:nvPr>
        </p:nvSpPr>
        <p:spPr>
          <a:ln/>
        </p:spPr>
        <p:txBody>
          <a:bodyPr/>
          <a:lstStyle/>
          <a:p>
            <a:fld id="{DA76E24F-A28F-480A-A3C6-0946E3BF9A0B}" type="slidenum">
              <a:rPr lang="en-GB" altLang="en-US"/>
              <a:pPr/>
              <a:t>1</a:t>
            </a:fld>
            <a:endParaRPr lang="en-GB" altLang="en-US"/>
          </a:p>
        </p:txBody>
      </p:sp>
      <p:sp>
        <p:nvSpPr>
          <p:cNvPr id="35842" name="Rectangle 2">
            <a:extLst>
              <a:ext uri="{FF2B5EF4-FFF2-40B4-BE49-F238E27FC236}">
                <a16:creationId xmlns:a16="http://schemas.microsoft.com/office/drawing/2014/main" id="{38B43D7D-16B3-73EE-ECC7-3607DE9B94EE}"/>
              </a:ext>
            </a:extLst>
          </p:cNvPr>
          <p:cNvSpPr>
            <a:spLocks noRot="1" noChangeArrowheads="1" noTextEdit="1"/>
          </p:cNvSpPr>
          <p:nvPr>
            <p:ph type="sldImg"/>
          </p:nvPr>
        </p:nvSpPr>
        <p:spPr>
          <a:ln/>
        </p:spPr>
      </p:sp>
      <p:sp>
        <p:nvSpPr>
          <p:cNvPr id="35843" name="Rectangle 3">
            <a:extLst>
              <a:ext uri="{FF2B5EF4-FFF2-40B4-BE49-F238E27FC236}">
                <a16:creationId xmlns:a16="http://schemas.microsoft.com/office/drawing/2014/main" id="{551DE967-46BE-D3CF-B6F6-4BD3120E67B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E2CE7D3-ABB8-FF39-CED5-0F656E6A6992}"/>
              </a:ext>
            </a:extLst>
          </p:cNvPr>
          <p:cNvSpPr>
            <a:spLocks noGrp="1" noChangeArrowheads="1"/>
          </p:cNvSpPr>
          <p:nvPr>
            <p:ph type="sldNum" sz="quarter" idx="5"/>
          </p:nvPr>
        </p:nvSpPr>
        <p:spPr>
          <a:ln/>
        </p:spPr>
        <p:txBody>
          <a:bodyPr/>
          <a:lstStyle/>
          <a:p>
            <a:fld id="{06B54752-BFCA-4203-AC94-38C7529D220A}" type="slidenum">
              <a:rPr lang="en-GB" altLang="en-US"/>
              <a:pPr/>
              <a:t>10</a:t>
            </a:fld>
            <a:endParaRPr lang="en-GB" altLang="en-US"/>
          </a:p>
        </p:txBody>
      </p:sp>
      <p:sp>
        <p:nvSpPr>
          <p:cNvPr id="45058" name="Rectangle 2">
            <a:extLst>
              <a:ext uri="{FF2B5EF4-FFF2-40B4-BE49-F238E27FC236}">
                <a16:creationId xmlns:a16="http://schemas.microsoft.com/office/drawing/2014/main" id="{F5A89254-7586-1426-3981-7053FE33425D}"/>
              </a:ext>
            </a:extLst>
          </p:cNvPr>
          <p:cNvSpPr>
            <a:spLocks noRot="1" noChangeArrowheads="1" noTextEdit="1"/>
          </p:cNvSpPr>
          <p:nvPr>
            <p:ph type="sldImg"/>
          </p:nvPr>
        </p:nvSpPr>
        <p:spPr>
          <a:ln/>
        </p:spPr>
      </p:sp>
      <p:sp>
        <p:nvSpPr>
          <p:cNvPr id="45059" name="Rectangle 3">
            <a:extLst>
              <a:ext uri="{FF2B5EF4-FFF2-40B4-BE49-F238E27FC236}">
                <a16:creationId xmlns:a16="http://schemas.microsoft.com/office/drawing/2014/main" id="{74EA2178-24B2-2A31-8B5C-1C2A8A2C5FF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1B60E0C-A76B-4593-41A4-8A86D36E3DBA}"/>
              </a:ext>
            </a:extLst>
          </p:cNvPr>
          <p:cNvSpPr>
            <a:spLocks noGrp="1" noChangeArrowheads="1"/>
          </p:cNvSpPr>
          <p:nvPr>
            <p:ph type="sldNum" sz="quarter" idx="5"/>
          </p:nvPr>
        </p:nvSpPr>
        <p:spPr>
          <a:ln/>
        </p:spPr>
        <p:txBody>
          <a:bodyPr/>
          <a:lstStyle/>
          <a:p>
            <a:fld id="{62D659A8-12C4-4CE6-8BE4-630A959D8F12}" type="slidenum">
              <a:rPr lang="en-GB" altLang="en-US"/>
              <a:pPr/>
              <a:t>11</a:t>
            </a:fld>
            <a:endParaRPr lang="en-GB" altLang="en-US"/>
          </a:p>
        </p:txBody>
      </p:sp>
      <p:sp>
        <p:nvSpPr>
          <p:cNvPr id="46082" name="Rectangle 2">
            <a:extLst>
              <a:ext uri="{FF2B5EF4-FFF2-40B4-BE49-F238E27FC236}">
                <a16:creationId xmlns:a16="http://schemas.microsoft.com/office/drawing/2014/main" id="{145F4F94-EADA-4279-0574-281A02719DBF}"/>
              </a:ext>
            </a:extLst>
          </p:cNvPr>
          <p:cNvSpPr>
            <a:spLocks noRot="1" noChangeArrowheads="1" noTextEdit="1"/>
          </p:cNvSpPr>
          <p:nvPr>
            <p:ph type="sldImg"/>
          </p:nvPr>
        </p:nvSpPr>
        <p:spPr>
          <a:ln/>
        </p:spPr>
      </p:sp>
      <p:sp>
        <p:nvSpPr>
          <p:cNvPr id="46083" name="Rectangle 3">
            <a:extLst>
              <a:ext uri="{FF2B5EF4-FFF2-40B4-BE49-F238E27FC236}">
                <a16:creationId xmlns:a16="http://schemas.microsoft.com/office/drawing/2014/main" id="{46DEA276-0450-806B-A23F-7F605122CD6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FA5A7B0-2381-AA1D-D347-03BAC9C0ECDA}"/>
              </a:ext>
            </a:extLst>
          </p:cNvPr>
          <p:cNvSpPr>
            <a:spLocks noGrp="1" noChangeArrowheads="1"/>
          </p:cNvSpPr>
          <p:nvPr>
            <p:ph type="sldNum" sz="quarter" idx="5"/>
          </p:nvPr>
        </p:nvSpPr>
        <p:spPr>
          <a:ln/>
        </p:spPr>
        <p:txBody>
          <a:bodyPr/>
          <a:lstStyle/>
          <a:p>
            <a:fld id="{F4D8B418-460E-43F0-82DB-75C60216AE1C}" type="slidenum">
              <a:rPr lang="en-GB" altLang="en-US"/>
              <a:pPr/>
              <a:t>12</a:t>
            </a:fld>
            <a:endParaRPr lang="en-GB" altLang="en-US"/>
          </a:p>
        </p:txBody>
      </p:sp>
      <p:sp>
        <p:nvSpPr>
          <p:cNvPr id="47106" name="Rectangle 2">
            <a:extLst>
              <a:ext uri="{FF2B5EF4-FFF2-40B4-BE49-F238E27FC236}">
                <a16:creationId xmlns:a16="http://schemas.microsoft.com/office/drawing/2014/main" id="{80C7E706-A475-4728-61F9-8A0D1F45F425}"/>
              </a:ext>
            </a:extLst>
          </p:cNvPr>
          <p:cNvSpPr>
            <a:spLocks noRot="1" noChangeArrowheads="1" noTextEdit="1"/>
          </p:cNvSpPr>
          <p:nvPr>
            <p:ph type="sldImg"/>
          </p:nvPr>
        </p:nvSpPr>
        <p:spPr>
          <a:ln/>
        </p:spPr>
      </p:sp>
      <p:sp>
        <p:nvSpPr>
          <p:cNvPr id="47107" name="Rectangle 3">
            <a:extLst>
              <a:ext uri="{FF2B5EF4-FFF2-40B4-BE49-F238E27FC236}">
                <a16:creationId xmlns:a16="http://schemas.microsoft.com/office/drawing/2014/main" id="{1B00B91D-27EE-1D1A-442D-8B53294B1EB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B3037C9-3C50-7D2B-982D-4FD1F4E54F31}"/>
              </a:ext>
            </a:extLst>
          </p:cNvPr>
          <p:cNvSpPr>
            <a:spLocks noGrp="1" noChangeArrowheads="1"/>
          </p:cNvSpPr>
          <p:nvPr>
            <p:ph type="sldNum" sz="quarter" idx="5"/>
          </p:nvPr>
        </p:nvSpPr>
        <p:spPr>
          <a:ln/>
        </p:spPr>
        <p:txBody>
          <a:bodyPr/>
          <a:lstStyle/>
          <a:p>
            <a:fld id="{C1FA3DC9-8557-4CDA-85F9-F3D0A2A7BB1B}" type="slidenum">
              <a:rPr lang="en-GB" altLang="en-US"/>
              <a:pPr/>
              <a:t>13</a:t>
            </a:fld>
            <a:endParaRPr lang="en-GB" altLang="en-US"/>
          </a:p>
        </p:txBody>
      </p:sp>
      <p:sp>
        <p:nvSpPr>
          <p:cNvPr id="48130" name="Rectangle 2">
            <a:extLst>
              <a:ext uri="{FF2B5EF4-FFF2-40B4-BE49-F238E27FC236}">
                <a16:creationId xmlns:a16="http://schemas.microsoft.com/office/drawing/2014/main" id="{172735C5-BA1B-2D17-A7AB-CD0FF899DD61}"/>
              </a:ext>
            </a:extLst>
          </p:cNvPr>
          <p:cNvSpPr>
            <a:spLocks noRot="1" noChangeArrowheads="1" noTextEdit="1"/>
          </p:cNvSpPr>
          <p:nvPr>
            <p:ph type="sldImg"/>
          </p:nvPr>
        </p:nvSpPr>
        <p:spPr>
          <a:ln/>
        </p:spPr>
      </p:sp>
      <p:sp>
        <p:nvSpPr>
          <p:cNvPr id="48131" name="Rectangle 3">
            <a:extLst>
              <a:ext uri="{FF2B5EF4-FFF2-40B4-BE49-F238E27FC236}">
                <a16:creationId xmlns:a16="http://schemas.microsoft.com/office/drawing/2014/main" id="{13EBF539-EB4A-4A46-7863-1D1B1ADEC6F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7ECD5DE-53A9-E12C-8BA2-027A4F2C1029}"/>
              </a:ext>
            </a:extLst>
          </p:cNvPr>
          <p:cNvSpPr>
            <a:spLocks noGrp="1" noChangeArrowheads="1"/>
          </p:cNvSpPr>
          <p:nvPr>
            <p:ph type="sldNum" sz="quarter" idx="5"/>
          </p:nvPr>
        </p:nvSpPr>
        <p:spPr>
          <a:ln/>
        </p:spPr>
        <p:txBody>
          <a:bodyPr/>
          <a:lstStyle/>
          <a:p>
            <a:fld id="{3AFB3721-9074-4B54-B504-829C76E62DD9}" type="slidenum">
              <a:rPr lang="en-GB" altLang="en-US"/>
              <a:pPr/>
              <a:t>14</a:t>
            </a:fld>
            <a:endParaRPr lang="en-GB" altLang="en-US"/>
          </a:p>
        </p:txBody>
      </p:sp>
      <p:sp>
        <p:nvSpPr>
          <p:cNvPr id="49154" name="Rectangle 2">
            <a:extLst>
              <a:ext uri="{FF2B5EF4-FFF2-40B4-BE49-F238E27FC236}">
                <a16:creationId xmlns:a16="http://schemas.microsoft.com/office/drawing/2014/main" id="{9931A4B0-A885-1CB4-3ACD-636A7234D880}"/>
              </a:ext>
            </a:extLst>
          </p:cNvPr>
          <p:cNvSpPr>
            <a:spLocks noRot="1" noChangeArrowheads="1" noTextEdit="1"/>
          </p:cNvSpPr>
          <p:nvPr>
            <p:ph type="sldImg"/>
          </p:nvPr>
        </p:nvSpPr>
        <p:spPr>
          <a:ln/>
        </p:spPr>
      </p:sp>
      <p:sp>
        <p:nvSpPr>
          <p:cNvPr id="49155" name="Rectangle 3">
            <a:extLst>
              <a:ext uri="{FF2B5EF4-FFF2-40B4-BE49-F238E27FC236}">
                <a16:creationId xmlns:a16="http://schemas.microsoft.com/office/drawing/2014/main" id="{73C4B4D4-7ACF-B982-83DB-11AC0E9B983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4DCDB9F-A73F-C345-6104-B33C66EA3A80}"/>
              </a:ext>
            </a:extLst>
          </p:cNvPr>
          <p:cNvSpPr>
            <a:spLocks noGrp="1" noChangeArrowheads="1"/>
          </p:cNvSpPr>
          <p:nvPr>
            <p:ph type="sldNum" sz="quarter" idx="5"/>
          </p:nvPr>
        </p:nvSpPr>
        <p:spPr>
          <a:ln/>
        </p:spPr>
        <p:txBody>
          <a:bodyPr/>
          <a:lstStyle/>
          <a:p>
            <a:fld id="{C942A0EB-6780-4B25-B6AC-19B1846E6BDF}" type="slidenum">
              <a:rPr lang="en-GB" altLang="en-US"/>
              <a:pPr/>
              <a:t>15</a:t>
            </a:fld>
            <a:endParaRPr lang="en-GB" altLang="en-US"/>
          </a:p>
        </p:txBody>
      </p:sp>
      <p:sp>
        <p:nvSpPr>
          <p:cNvPr id="50178" name="Rectangle 2">
            <a:extLst>
              <a:ext uri="{FF2B5EF4-FFF2-40B4-BE49-F238E27FC236}">
                <a16:creationId xmlns:a16="http://schemas.microsoft.com/office/drawing/2014/main" id="{94E29C8A-4DC3-A30E-1EFE-628ECE254B8F}"/>
              </a:ext>
            </a:extLst>
          </p:cNvPr>
          <p:cNvSpPr>
            <a:spLocks noRot="1" noChangeArrowheads="1" noTextEdit="1"/>
          </p:cNvSpPr>
          <p:nvPr>
            <p:ph type="sldImg"/>
          </p:nvPr>
        </p:nvSpPr>
        <p:spPr>
          <a:ln/>
        </p:spPr>
      </p:sp>
      <p:sp>
        <p:nvSpPr>
          <p:cNvPr id="50179" name="Rectangle 3">
            <a:extLst>
              <a:ext uri="{FF2B5EF4-FFF2-40B4-BE49-F238E27FC236}">
                <a16:creationId xmlns:a16="http://schemas.microsoft.com/office/drawing/2014/main" id="{B727FE19-1F0A-E0EA-81EC-23846A224BF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8A3D498-14C6-DC46-065D-D793F8023D1D}"/>
              </a:ext>
            </a:extLst>
          </p:cNvPr>
          <p:cNvSpPr>
            <a:spLocks noGrp="1" noChangeArrowheads="1"/>
          </p:cNvSpPr>
          <p:nvPr>
            <p:ph type="sldNum" sz="quarter" idx="5"/>
          </p:nvPr>
        </p:nvSpPr>
        <p:spPr>
          <a:ln/>
        </p:spPr>
        <p:txBody>
          <a:bodyPr/>
          <a:lstStyle/>
          <a:p>
            <a:fld id="{31E8C833-CFE4-495E-8B37-95758CD51A47}" type="slidenum">
              <a:rPr lang="en-GB" altLang="en-US"/>
              <a:pPr/>
              <a:t>16</a:t>
            </a:fld>
            <a:endParaRPr lang="en-GB" altLang="en-US"/>
          </a:p>
        </p:txBody>
      </p:sp>
      <p:sp>
        <p:nvSpPr>
          <p:cNvPr id="51202" name="Rectangle 2">
            <a:extLst>
              <a:ext uri="{FF2B5EF4-FFF2-40B4-BE49-F238E27FC236}">
                <a16:creationId xmlns:a16="http://schemas.microsoft.com/office/drawing/2014/main" id="{66154BD7-4477-D4AB-B08D-792A35D7BA5F}"/>
              </a:ext>
            </a:extLst>
          </p:cNvPr>
          <p:cNvSpPr>
            <a:spLocks noRot="1" noChangeArrowheads="1" noTextEdit="1"/>
          </p:cNvSpPr>
          <p:nvPr>
            <p:ph type="sldImg"/>
          </p:nvPr>
        </p:nvSpPr>
        <p:spPr>
          <a:ln/>
        </p:spPr>
      </p:sp>
      <p:sp>
        <p:nvSpPr>
          <p:cNvPr id="51203" name="Rectangle 3">
            <a:extLst>
              <a:ext uri="{FF2B5EF4-FFF2-40B4-BE49-F238E27FC236}">
                <a16:creationId xmlns:a16="http://schemas.microsoft.com/office/drawing/2014/main" id="{2B38C270-2907-5492-1009-C584F359BE2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C22FD13-FD7D-5ECE-199A-35976EC92D23}"/>
              </a:ext>
            </a:extLst>
          </p:cNvPr>
          <p:cNvSpPr>
            <a:spLocks noGrp="1" noChangeArrowheads="1"/>
          </p:cNvSpPr>
          <p:nvPr>
            <p:ph type="sldNum" sz="quarter" idx="5"/>
          </p:nvPr>
        </p:nvSpPr>
        <p:spPr>
          <a:ln/>
        </p:spPr>
        <p:txBody>
          <a:bodyPr/>
          <a:lstStyle/>
          <a:p>
            <a:fld id="{EF80B24F-F882-468C-A26D-436A63694337}" type="slidenum">
              <a:rPr lang="en-GB" altLang="en-US"/>
              <a:pPr/>
              <a:t>17</a:t>
            </a:fld>
            <a:endParaRPr lang="en-GB" altLang="en-US"/>
          </a:p>
        </p:txBody>
      </p:sp>
      <p:sp>
        <p:nvSpPr>
          <p:cNvPr id="52226" name="Rectangle 2">
            <a:extLst>
              <a:ext uri="{FF2B5EF4-FFF2-40B4-BE49-F238E27FC236}">
                <a16:creationId xmlns:a16="http://schemas.microsoft.com/office/drawing/2014/main" id="{265F8A37-AE15-59E7-10F3-9F6E5692DEAC}"/>
              </a:ext>
            </a:extLst>
          </p:cNvPr>
          <p:cNvSpPr>
            <a:spLocks noRot="1" noChangeArrowheads="1" noTextEdit="1"/>
          </p:cNvSpPr>
          <p:nvPr>
            <p:ph type="sldImg"/>
          </p:nvPr>
        </p:nvSpPr>
        <p:spPr>
          <a:ln/>
        </p:spPr>
      </p:sp>
      <p:sp>
        <p:nvSpPr>
          <p:cNvPr id="52227" name="Rectangle 3">
            <a:extLst>
              <a:ext uri="{FF2B5EF4-FFF2-40B4-BE49-F238E27FC236}">
                <a16:creationId xmlns:a16="http://schemas.microsoft.com/office/drawing/2014/main" id="{0AA32E8A-A168-854A-4D0A-F65D7C68637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120BB1A-6559-2147-65A1-3E45817E09BF}"/>
              </a:ext>
            </a:extLst>
          </p:cNvPr>
          <p:cNvSpPr>
            <a:spLocks noGrp="1" noChangeArrowheads="1"/>
          </p:cNvSpPr>
          <p:nvPr>
            <p:ph type="sldNum" sz="quarter" idx="5"/>
          </p:nvPr>
        </p:nvSpPr>
        <p:spPr>
          <a:ln/>
        </p:spPr>
        <p:txBody>
          <a:bodyPr/>
          <a:lstStyle/>
          <a:p>
            <a:fld id="{6EC056CD-40AA-4942-A2BF-341B047CC81E}" type="slidenum">
              <a:rPr lang="en-GB" altLang="en-US"/>
              <a:pPr/>
              <a:t>18</a:t>
            </a:fld>
            <a:endParaRPr lang="en-GB" altLang="en-US"/>
          </a:p>
        </p:txBody>
      </p:sp>
      <p:sp>
        <p:nvSpPr>
          <p:cNvPr id="53250" name="Rectangle 2">
            <a:extLst>
              <a:ext uri="{FF2B5EF4-FFF2-40B4-BE49-F238E27FC236}">
                <a16:creationId xmlns:a16="http://schemas.microsoft.com/office/drawing/2014/main" id="{ED90FBCE-05E8-8133-B953-14B1ACF22FA2}"/>
              </a:ext>
            </a:extLst>
          </p:cNvPr>
          <p:cNvSpPr>
            <a:spLocks noRot="1" noChangeArrowheads="1" noTextEdit="1"/>
          </p:cNvSpPr>
          <p:nvPr>
            <p:ph type="sldImg"/>
          </p:nvPr>
        </p:nvSpPr>
        <p:spPr>
          <a:ln/>
        </p:spPr>
      </p:sp>
      <p:sp>
        <p:nvSpPr>
          <p:cNvPr id="53251" name="Rectangle 3">
            <a:extLst>
              <a:ext uri="{FF2B5EF4-FFF2-40B4-BE49-F238E27FC236}">
                <a16:creationId xmlns:a16="http://schemas.microsoft.com/office/drawing/2014/main" id="{5BD24CB7-4892-20B8-0CE3-D4AE11D2E36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77331E6-CB87-9D73-3336-A11C6299581B}"/>
              </a:ext>
            </a:extLst>
          </p:cNvPr>
          <p:cNvSpPr>
            <a:spLocks noGrp="1" noChangeArrowheads="1"/>
          </p:cNvSpPr>
          <p:nvPr>
            <p:ph type="sldNum" sz="quarter" idx="5"/>
          </p:nvPr>
        </p:nvSpPr>
        <p:spPr>
          <a:ln/>
        </p:spPr>
        <p:txBody>
          <a:bodyPr/>
          <a:lstStyle/>
          <a:p>
            <a:fld id="{ABA4B83C-4C01-47CD-AD2B-43665B3E640A}" type="slidenum">
              <a:rPr lang="en-GB" altLang="en-US"/>
              <a:pPr/>
              <a:t>19</a:t>
            </a:fld>
            <a:endParaRPr lang="en-GB" altLang="en-US"/>
          </a:p>
        </p:txBody>
      </p:sp>
      <p:sp>
        <p:nvSpPr>
          <p:cNvPr id="54274" name="Rectangle 2">
            <a:extLst>
              <a:ext uri="{FF2B5EF4-FFF2-40B4-BE49-F238E27FC236}">
                <a16:creationId xmlns:a16="http://schemas.microsoft.com/office/drawing/2014/main" id="{348644A0-02FA-88DF-8B58-676402C69EA9}"/>
              </a:ext>
            </a:extLst>
          </p:cNvPr>
          <p:cNvSpPr>
            <a:spLocks noRot="1" noChangeArrowheads="1" noTextEdit="1"/>
          </p:cNvSpPr>
          <p:nvPr>
            <p:ph type="sldImg"/>
          </p:nvPr>
        </p:nvSpPr>
        <p:spPr>
          <a:ln/>
        </p:spPr>
      </p:sp>
      <p:sp>
        <p:nvSpPr>
          <p:cNvPr id="54275" name="Rectangle 3">
            <a:extLst>
              <a:ext uri="{FF2B5EF4-FFF2-40B4-BE49-F238E27FC236}">
                <a16:creationId xmlns:a16="http://schemas.microsoft.com/office/drawing/2014/main" id="{6041B51A-ACF2-BB77-34C2-3D216FC66AA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298881F-C1BE-6E15-C285-D948C657CE70}"/>
              </a:ext>
            </a:extLst>
          </p:cNvPr>
          <p:cNvSpPr>
            <a:spLocks noGrp="1" noChangeArrowheads="1"/>
          </p:cNvSpPr>
          <p:nvPr>
            <p:ph type="sldNum" sz="quarter" idx="5"/>
          </p:nvPr>
        </p:nvSpPr>
        <p:spPr>
          <a:ln/>
        </p:spPr>
        <p:txBody>
          <a:bodyPr/>
          <a:lstStyle/>
          <a:p>
            <a:fld id="{D9C81DCA-12A7-4061-954F-B725BD03A1F1}" type="slidenum">
              <a:rPr lang="en-GB" altLang="en-US"/>
              <a:pPr/>
              <a:t>2</a:t>
            </a:fld>
            <a:endParaRPr lang="en-GB" altLang="en-US"/>
          </a:p>
        </p:txBody>
      </p:sp>
      <p:sp>
        <p:nvSpPr>
          <p:cNvPr id="36866" name="Rectangle 2">
            <a:extLst>
              <a:ext uri="{FF2B5EF4-FFF2-40B4-BE49-F238E27FC236}">
                <a16:creationId xmlns:a16="http://schemas.microsoft.com/office/drawing/2014/main" id="{E3A7A661-57DE-1157-4B4C-44AC16FB8A88}"/>
              </a:ext>
            </a:extLst>
          </p:cNvPr>
          <p:cNvSpPr>
            <a:spLocks noRot="1" noChangeArrowheads="1" noTextEdit="1"/>
          </p:cNvSpPr>
          <p:nvPr>
            <p:ph type="sldImg"/>
          </p:nvPr>
        </p:nvSpPr>
        <p:spPr>
          <a:ln/>
        </p:spPr>
      </p:sp>
      <p:sp>
        <p:nvSpPr>
          <p:cNvPr id="36867" name="Rectangle 3">
            <a:extLst>
              <a:ext uri="{FF2B5EF4-FFF2-40B4-BE49-F238E27FC236}">
                <a16:creationId xmlns:a16="http://schemas.microsoft.com/office/drawing/2014/main" id="{624CB9BC-CB1C-AD93-321A-3C9E7DF1F2A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7B78B0B-529E-76AC-8685-D8E703B12121}"/>
              </a:ext>
            </a:extLst>
          </p:cNvPr>
          <p:cNvSpPr>
            <a:spLocks noGrp="1" noChangeArrowheads="1"/>
          </p:cNvSpPr>
          <p:nvPr>
            <p:ph type="sldNum" sz="quarter" idx="5"/>
          </p:nvPr>
        </p:nvSpPr>
        <p:spPr>
          <a:ln/>
        </p:spPr>
        <p:txBody>
          <a:bodyPr/>
          <a:lstStyle/>
          <a:p>
            <a:fld id="{1F10B5B6-9B69-4EE5-A58D-09E75F1C48C0}" type="slidenum">
              <a:rPr lang="en-GB" altLang="en-US"/>
              <a:pPr/>
              <a:t>20</a:t>
            </a:fld>
            <a:endParaRPr lang="en-GB" altLang="en-US"/>
          </a:p>
        </p:txBody>
      </p:sp>
      <p:sp>
        <p:nvSpPr>
          <p:cNvPr id="55298" name="Rectangle 2">
            <a:extLst>
              <a:ext uri="{FF2B5EF4-FFF2-40B4-BE49-F238E27FC236}">
                <a16:creationId xmlns:a16="http://schemas.microsoft.com/office/drawing/2014/main" id="{FE835F66-37F5-DA13-B44F-F872867072BD}"/>
              </a:ext>
            </a:extLst>
          </p:cNvPr>
          <p:cNvSpPr>
            <a:spLocks noRot="1" noChangeArrowheads="1" noTextEdit="1"/>
          </p:cNvSpPr>
          <p:nvPr>
            <p:ph type="sldImg"/>
          </p:nvPr>
        </p:nvSpPr>
        <p:spPr>
          <a:ln/>
        </p:spPr>
      </p:sp>
      <p:sp>
        <p:nvSpPr>
          <p:cNvPr id="55299" name="Rectangle 3">
            <a:extLst>
              <a:ext uri="{FF2B5EF4-FFF2-40B4-BE49-F238E27FC236}">
                <a16:creationId xmlns:a16="http://schemas.microsoft.com/office/drawing/2014/main" id="{88A28B14-9298-E22D-B8B6-76D4304D54B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77D7769-2CE6-453F-A71A-3FC8A9D73F23}"/>
              </a:ext>
            </a:extLst>
          </p:cNvPr>
          <p:cNvSpPr>
            <a:spLocks noGrp="1" noChangeArrowheads="1"/>
          </p:cNvSpPr>
          <p:nvPr>
            <p:ph type="sldNum" sz="quarter" idx="5"/>
          </p:nvPr>
        </p:nvSpPr>
        <p:spPr>
          <a:ln/>
        </p:spPr>
        <p:txBody>
          <a:bodyPr/>
          <a:lstStyle/>
          <a:p>
            <a:fld id="{C423C9D9-2625-4881-845C-2F1B155627C5}" type="slidenum">
              <a:rPr lang="en-GB" altLang="en-US"/>
              <a:pPr/>
              <a:t>21</a:t>
            </a:fld>
            <a:endParaRPr lang="en-GB" altLang="en-US"/>
          </a:p>
        </p:txBody>
      </p:sp>
      <p:sp>
        <p:nvSpPr>
          <p:cNvPr id="56322" name="Rectangle 2">
            <a:extLst>
              <a:ext uri="{FF2B5EF4-FFF2-40B4-BE49-F238E27FC236}">
                <a16:creationId xmlns:a16="http://schemas.microsoft.com/office/drawing/2014/main" id="{BB9C473A-DF1A-2778-0D2C-A466B2A43264}"/>
              </a:ext>
            </a:extLst>
          </p:cNvPr>
          <p:cNvSpPr>
            <a:spLocks noRot="1" noChangeArrowheads="1" noTextEdit="1"/>
          </p:cNvSpPr>
          <p:nvPr>
            <p:ph type="sldImg"/>
          </p:nvPr>
        </p:nvSpPr>
        <p:spPr>
          <a:ln/>
        </p:spPr>
      </p:sp>
      <p:sp>
        <p:nvSpPr>
          <p:cNvPr id="56323" name="Rectangle 3">
            <a:extLst>
              <a:ext uri="{FF2B5EF4-FFF2-40B4-BE49-F238E27FC236}">
                <a16:creationId xmlns:a16="http://schemas.microsoft.com/office/drawing/2014/main" id="{FAC93A43-D0ED-25BC-4EC6-23F3AD3BAC8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D223CD8-00A9-C72B-D427-A3B3A101C01F}"/>
              </a:ext>
            </a:extLst>
          </p:cNvPr>
          <p:cNvSpPr>
            <a:spLocks noGrp="1" noChangeArrowheads="1"/>
          </p:cNvSpPr>
          <p:nvPr>
            <p:ph type="sldNum" sz="quarter" idx="5"/>
          </p:nvPr>
        </p:nvSpPr>
        <p:spPr>
          <a:ln/>
        </p:spPr>
        <p:txBody>
          <a:bodyPr/>
          <a:lstStyle/>
          <a:p>
            <a:fld id="{424D89F1-D71B-4B5A-A6B5-2660DCB67C6A}" type="slidenum">
              <a:rPr lang="en-GB" altLang="en-US"/>
              <a:pPr/>
              <a:t>22</a:t>
            </a:fld>
            <a:endParaRPr lang="en-GB" altLang="en-US"/>
          </a:p>
        </p:txBody>
      </p:sp>
      <p:sp>
        <p:nvSpPr>
          <p:cNvPr id="57346" name="Rectangle 2">
            <a:extLst>
              <a:ext uri="{FF2B5EF4-FFF2-40B4-BE49-F238E27FC236}">
                <a16:creationId xmlns:a16="http://schemas.microsoft.com/office/drawing/2014/main" id="{8A7B6158-0CAB-83F2-D98C-8FBB200F7DA7}"/>
              </a:ext>
            </a:extLst>
          </p:cNvPr>
          <p:cNvSpPr>
            <a:spLocks noRot="1" noChangeArrowheads="1" noTextEdit="1"/>
          </p:cNvSpPr>
          <p:nvPr>
            <p:ph type="sldImg"/>
          </p:nvPr>
        </p:nvSpPr>
        <p:spPr>
          <a:ln/>
        </p:spPr>
      </p:sp>
      <p:sp>
        <p:nvSpPr>
          <p:cNvPr id="57347" name="Rectangle 3">
            <a:extLst>
              <a:ext uri="{FF2B5EF4-FFF2-40B4-BE49-F238E27FC236}">
                <a16:creationId xmlns:a16="http://schemas.microsoft.com/office/drawing/2014/main" id="{195D3EB1-2264-457F-F743-10B727D5094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402B03C-E0CB-8BC3-01C7-EA0D04535FD8}"/>
              </a:ext>
            </a:extLst>
          </p:cNvPr>
          <p:cNvSpPr>
            <a:spLocks noGrp="1" noChangeArrowheads="1"/>
          </p:cNvSpPr>
          <p:nvPr>
            <p:ph type="sldNum" sz="quarter" idx="5"/>
          </p:nvPr>
        </p:nvSpPr>
        <p:spPr>
          <a:ln/>
        </p:spPr>
        <p:txBody>
          <a:bodyPr/>
          <a:lstStyle/>
          <a:p>
            <a:fld id="{DA708F9A-413E-48BE-9691-E2C3D6895BAA}" type="slidenum">
              <a:rPr lang="en-GB" altLang="en-US"/>
              <a:pPr/>
              <a:t>23</a:t>
            </a:fld>
            <a:endParaRPr lang="en-GB" altLang="en-US"/>
          </a:p>
        </p:txBody>
      </p:sp>
      <p:sp>
        <p:nvSpPr>
          <p:cNvPr id="58370" name="Rectangle 2">
            <a:extLst>
              <a:ext uri="{FF2B5EF4-FFF2-40B4-BE49-F238E27FC236}">
                <a16:creationId xmlns:a16="http://schemas.microsoft.com/office/drawing/2014/main" id="{44BDF40B-8326-CE62-2CE0-ED1B274A724B}"/>
              </a:ext>
            </a:extLst>
          </p:cNvPr>
          <p:cNvSpPr>
            <a:spLocks noRot="1" noChangeArrowheads="1" noTextEdit="1"/>
          </p:cNvSpPr>
          <p:nvPr>
            <p:ph type="sldImg"/>
          </p:nvPr>
        </p:nvSpPr>
        <p:spPr>
          <a:ln/>
        </p:spPr>
      </p:sp>
      <p:sp>
        <p:nvSpPr>
          <p:cNvPr id="58371" name="Rectangle 3">
            <a:extLst>
              <a:ext uri="{FF2B5EF4-FFF2-40B4-BE49-F238E27FC236}">
                <a16:creationId xmlns:a16="http://schemas.microsoft.com/office/drawing/2014/main" id="{48B75639-A361-71A3-966D-D2E914C0CEF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FF0DF50-F832-4147-2EE7-175421B4710E}"/>
              </a:ext>
            </a:extLst>
          </p:cNvPr>
          <p:cNvSpPr>
            <a:spLocks noGrp="1" noChangeArrowheads="1"/>
          </p:cNvSpPr>
          <p:nvPr>
            <p:ph type="sldNum" sz="quarter" idx="5"/>
          </p:nvPr>
        </p:nvSpPr>
        <p:spPr>
          <a:ln/>
        </p:spPr>
        <p:txBody>
          <a:bodyPr/>
          <a:lstStyle/>
          <a:p>
            <a:fld id="{DB7842AA-28CE-4232-9102-7C31EDA6CA9C}" type="slidenum">
              <a:rPr lang="en-GB" altLang="en-US"/>
              <a:pPr/>
              <a:t>24</a:t>
            </a:fld>
            <a:endParaRPr lang="en-GB" altLang="en-US"/>
          </a:p>
        </p:txBody>
      </p:sp>
      <p:sp>
        <p:nvSpPr>
          <p:cNvPr id="59394" name="Rectangle 2">
            <a:extLst>
              <a:ext uri="{FF2B5EF4-FFF2-40B4-BE49-F238E27FC236}">
                <a16:creationId xmlns:a16="http://schemas.microsoft.com/office/drawing/2014/main" id="{1699A66D-A3AF-C0CA-37F6-80A6BE685386}"/>
              </a:ext>
            </a:extLst>
          </p:cNvPr>
          <p:cNvSpPr>
            <a:spLocks noRot="1" noChangeArrowheads="1" noTextEdit="1"/>
          </p:cNvSpPr>
          <p:nvPr>
            <p:ph type="sldImg"/>
          </p:nvPr>
        </p:nvSpPr>
        <p:spPr>
          <a:ln/>
        </p:spPr>
      </p:sp>
      <p:sp>
        <p:nvSpPr>
          <p:cNvPr id="59395" name="Rectangle 3">
            <a:extLst>
              <a:ext uri="{FF2B5EF4-FFF2-40B4-BE49-F238E27FC236}">
                <a16:creationId xmlns:a16="http://schemas.microsoft.com/office/drawing/2014/main" id="{6A85C068-A898-7520-E65B-5B4193AD3A6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195FBCF-51EC-7AE3-B514-BDD297498457}"/>
              </a:ext>
            </a:extLst>
          </p:cNvPr>
          <p:cNvSpPr>
            <a:spLocks noGrp="1" noChangeArrowheads="1"/>
          </p:cNvSpPr>
          <p:nvPr>
            <p:ph type="sldNum" sz="quarter" idx="5"/>
          </p:nvPr>
        </p:nvSpPr>
        <p:spPr>
          <a:ln/>
        </p:spPr>
        <p:txBody>
          <a:bodyPr/>
          <a:lstStyle/>
          <a:p>
            <a:fld id="{BB3DD6EB-57DD-4C8C-8582-53857B8A80F3}" type="slidenum">
              <a:rPr lang="en-GB" altLang="en-US"/>
              <a:pPr/>
              <a:t>25</a:t>
            </a:fld>
            <a:endParaRPr lang="en-GB" altLang="en-US"/>
          </a:p>
        </p:txBody>
      </p:sp>
      <p:sp>
        <p:nvSpPr>
          <p:cNvPr id="60418" name="Rectangle 2">
            <a:extLst>
              <a:ext uri="{FF2B5EF4-FFF2-40B4-BE49-F238E27FC236}">
                <a16:creationId xmlns:a16="http://schemas.microsoft.com/office/drawing/2014/main" id="{34E76394-6E3C-D5C6-60FC-238D76378E8B}"/>
              </a:ext>
            </a:extLst>
          </p:cNvPr>
          <p:cNvSpPr>
            <a:spLocks noRot="1" noChangeArrowheads="1" noTextEdit="1"/>
          </p:cNvSpPr>
          <p:nvPr>
            <p:ph type="sldImg"/>
          </p:nvPr>
        </p:nvSpPr>
        <p:spPr>
          <a:ln/>
        </p:spPr>
      </p:sp>
      <p:sp>
        <p:nvSpPr>
          <p:cNvPr id="60419" name="Rectangle 3">
            <a:extLst>
              <a:ext uri="{FF2B5EF4-FFF2-40B4-BE49-F238E27FC236}">
                <a16:creationId xmlns:a16="http://schemas.microsoft.com/office/drawing/2014/main" id="{75934AA5-0154-ACB0-2511-F22C95FD449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BCB9523-1B3D-CAD1-D480-11D4210C8535}"/>
              </a:ext>
            </a:extLst>
          </p:cNvPr>
          <p:cNvSpPr>
            <a:spLocks noGrp="1" noChangeArrowheads="1"/>
          </p:cNvSpPr>
          <p:nvPr>
            <p:ph type="sldNum" sz="quarter" idx="5"/>
          </p:nvPr>
        </p:nvSpPr>
        <p:spPr>
          <a:ln/>
        </p:spPr>
        <p:txBody>
          <a:bodyPr/>
          <a:lstStyle/>
          <a:p>
            <a:fld id="{0DBA565A-2BC1-4F60-8B15-398061F1464E}" type="slidenum">
              <a:rPr lang="en-GB" altLang="en-US"/>
              <a:pPr/>
              <a:t>26</a:t>
            </a:fld>
            <a:endParaRPr lang="en-GB" altLang="en-US"/>
          </a:p>
        </p:txBody>
      </p:sp>
      <p:sp>
        <p:nvSpPr>
          <p:cNvPr id="61442" name="Rectangle 2">
            <a:extLst>
              <a:ext uri="{FF2B5EF4-FFF2-40B4-BE49-F238E27FC236}">
                <a16:creationId xmlns:a16="http://schemas.microsoft.com/office/drawing/2014/main" id="{B26BCE54-0DB5-1F1F-3B8E-24B603C39640}"/>
              </a:ext>
            </a:extLst>
          </p:cNvPr>
          <p:cNvSpPr>
            <a:spLocks noRot="1" noChangeArrowheads="1" noTextEdit="1"/>
          </p:cNvSpPr>
          <p:nvPr>
            <p:ph type="sldImg"/>
          </p:nvPr>
        </p:nvSpPr>
        <p:spPr>
          <a:ln/>
        </p:spPr>
      </p:sp>
      <p:sp>
        <p:nvSpPr>
          <p:cNvPr id="61443" name="Rectangle 3">
            <a:extLst>
              <a:ext uri="{FF2B5EF4-FFF2-40B4-BE49-F238E27FC236}">
                <a16:creationId xmlns:a16="http://schemas.microsoft.com/office/drawing/2014/main" id="{50739127-2A8B-9CA7-8426-2B2E18CF6F3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E3F79C-03CA-EE88-951B-04BF040CE3E7}"/>
              </a:ext>
            </a:extLst>
          </p:cNvPr>
          <p:cNvSpPr>
            <a:spLocks noGrp="1" noChangeArrowheads="1"/>
          </p:cNvSpPr>
          <p:nvPr>
            <p:ph type="sldNum" sz="quarter" idx="5"/>
          </p:nvPr>
        </p:nvSpPr>
        <p:spPr>
          <a:ln/>
        </p:spPr>
        <p:txBody>
          <a:bodyPr/>
          <a:lstStyle/>
          <a:p>
            <a:fld id="{CD1E950F-7EAC-45F0-97E2-19AF4EA7D5A5}" type="slidenum">
              <a:rPr lang="en-GB" altLang="en-US"/>
              <a:pPr/>
              <a:t>27</a:t>
            </a:fld>
            <a:endParaRPr lang="en-GB" altLang="en-US"/>
          </a:p>
        </p:txBody>
      </p:sp>
      <p:sp>
        <p:nvSpPr>
          <p:cNvPr id="63490" name="Rectangle 2">
            <a:extLst>
              <a:ext uri="{FF2B5EF4-FFF2-40B4-BE49-F238E27FC236}">
                <a16:creationId xmlns:a16="http://schemas.microsoft.com/office/drawing/2014/main" id="{06D0CEAC-34D0-81D4-6DE7-13DD89561505}"/>
              </a:ext>
            </a:extLst>
          </p:cNvPr>
          <p:cNvSpPr>
            <a:spLocks noRot="1" noChangeArrowheads="1" noTextEdit="1"/>
          </p:cNvSpPr>
          <p:nvPr>
            <p:ph type="sldImg"/>
          </p:nvPr>
        </p:nvSpPr>
        <p:spPr>
          <a:xfrm>
            <a:off x="1144588" y="685800"/>
            <a:ext cx="4572000" cy="3429000"/>
          </a:xfrm>
          <a:ln/>
        </p:spPr>
      </p:sp>
      <p:sp>
        <p:nvSpPr>
          <p:cNvPr id="63491" name="Rectangle 3">
            <a:extLst>
              <a:ext uri="{FF2B5EF4-FFF2-40B4-BE49-F238E27FC236}">
                <a16:creationId xmlns:a16="http://schemas.microsoft.com/office/drawing/2014/main" id="{C88230BB-7493-6342-64D6-3B5B37324700}"/>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CB7F37C-F9B3-66D4-E2C5-57DF19E7140D}"/>
              </a:ext>
            </a:extLst>
          </p:cNvPr>
          <p:cNvSpPr>
            <a:spLocks noGrp="1" noChangeArrowheads="1"/>
          </p:cNvSpPr>
          <p:nvPr>
            <p:ph type="sldNum" sz="quarter" idx="5"/>
          </p:nvPr>
        </p:nvSpPr>
        <p:spPr>
          <a:ln/>
        </p:spPr>
        <p:txBody>
          <a:bodyPr/>
          <a:lstStyle/>
          <a:p>
            <a:fld id="{5F29FA93-2457-4E92-8408-E4FE0FF31D30}" type="slidenum">
              <a:rPr lang="en-GB" altLang="en-US"/>
              <a:pPr/>
              <a:t>3</a:t>
            </a:fld>
            <a:endParaRPr lang="en-GB" altLang="en-US"/>
          </a:p>
        </p:txBody>
      </p:sp>
      <p:sp>
        <p:nvSpPr>
          <p:cNvPr id="37890" name="Rectangle 2">
            <a:extLst>
              <a:ext uri="{FF2B5EF4-FFF2-40B4-BE49-F238E27FC236}">
                <a16:creationId xmlns:a16="http://schemas.microsoft.com/office/drawing/2014/main" id="{1308A00E-DEEB-A478-41AA-22F923CFE487}"/>
              </a:ext>
            </a:extLst>
          </p:cNvPr>
          <p:cNvSpPr>
            <a:spLocks noRot="1" noChangeArrowheads="1" noTextEdit="1"/>
          </p:cNvSpPr>
          <p:nvPr>
            <p:ph type="sldImg"/>
          </p:nvPr>
        </p:nvSpPr>
        <p:spPr>
          <a:ln/>
        </p:spPr>
      </p:sp>
      <p:sp>
        <p:nvSpPr>
          <p:cNvPr id="37891" name="Rectangle 3">
            <a:extLst>
              <a:ext uri="{FF2B5EF4-FFF2-40B4-BE49-F238E27FC236}">
                <a16:creationId xmlns:a16="http://schemas.microsoft.com/office/drawing/2014/main" id="{6ED1365D-6E01-8628-6C39-D447387BC92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EA5ED09-5A6C-7D37-1E38-28457C416A22}"/>
              </a:ext>
            </a:extLst>
          </p:cNvPr>
          <p:cNvSpPr>
            <a:spLocks noGrp="1" noChangeArrowheads="1"/>
          </p:cNvSpPr>
          <p:nvPr>
            <p:ph type="sldNum" sz="quarter" idx="5"/>
          </p:nvPr>
        </p:nvSpPr>
        <p:spPr>
          <a:ln/>
        </p:spPr>
        <p:txBody>
          <a:bodyPr/>
          <a:lstStyle/>
          <a:p>
            <a:fld id="{2A0EACAC-A45C-4BD7-8CD9-E6504F8FF8BF}" type="slidenum">
              <a:rPr lang="en-GB" altLang="en-US"/>
              <a:pPr/>
              <a:t>4</a:t>
            </a:fld>
            <a:endParaRPr lang="en-GB" altLang="en-US"/>
          </a:p>
        </p:txBody>
      </p:sp>
      <p:sp>
        <p:nvSpPr>
          <p:cNvPr id="38914" name="Rectangle 2">
            <a:extLst>
              <a:ext uri="{FF2B5EF4-FFF2-40B4-BE49-F238E27FC236}">
                <a16:creationId xmlns:a16="http://schemas.microsoft.com/office/drawing/2014/main" id="{8636C63C-92C1-A9A9-EE0D-9BBD48B0DF71}"/>
              </a:ext>
            </a:extLst>
          </p:cNvPr>
          <p:cNvSpPr>
            <a:spLocks noRot="1" noChangeArrowheads="1" noTextEdit="1"/>
          </p:cNvSpPr>
          <p:nvPr>
            <p:ph type="sldImg"/>
          </p:nvPr>
        </p:nvSpPr>
        <p:spPr>
          <a:ln/>
        </p:spPr>
      </p:sp>
      <p:sp>
        <p:nvSpPr>
          <p:cNvPr id="38915" name="Rectangle 3">
            <a:extLst>
              <a:ext uri="{FF2B5EF4-FFF2-40B4-BE49-F238E27FC236}">
                <a16:creationId xmlns:a16="http://schemas.microsoft.com/office/drawing/2014/main" id="{2FB1A5C0-EF00-677C-2604-24A4E1F5A43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E9BDC9C-EAD4-6844-7549-C612158E572D}"/>
              </a:ext>
            </a:extLst>
          </p:cNvPr>
          <p:cNvSpPr>
            <a:spLocks noGrp="1" noChangeArrowheads="1"/>
          </p:cNvSpPr>
          <p:nvPr>
            <p:ph type="sldNum" sz="quarter" idx="5"/>
          </p:nvPr>
        </p:nvSpPr>
        <p:spPr>
          <a:ln/>
        </p:spPr>
        <p:txBody>
          <a:bodyPr/>
          <a:lstStyle/>
          <a:p>
            <a:fld id="{AFA1BD64-272F-4B0A-9B6A-D793EC4A1501}" type="slidenum">
              <a:rPr lang="en-GB" altLang="en-US"/>
              <a:pPr/>
              <a:t>5</a:t>
            </a:fld>
            <a:endParaRPr lang="en-GB" altLang="en-US"/>
          </a:p>
        </p:txBody>
      </p:sp>
      <p:sp>
        <p:nvSpPr>
          <p:cNvPr id="39938" name="Rectangle 2">
            <a:extLst>
              <a:ext uri="{FF2B5EF4-FFF2-40B4-BE49-F238E27FC236}">
                <a16:creationId xmlns:a16="http://schemas.microsoft.com/office/drawing/2014/main" id="{1D940D70-8206-A6DE-68F8-9CD57EBC8A78}"/>
              </a:ext>
            </a:extLst>
          </p:cNvPr>
          <p:cNvSpPr>
            <a:spLocks noRot="1" noChangeArrowheads="1" noTextEdit="1"/>
          </p:cNvSpPr>
          <p:nvPr>
            <p:ph type="sldImg"/>
          </p:nvPr>
        </p:nvSpPr>
        <p:spPr>
          <a:ln/>
        </p:spPr>
      </p:sp>
      <p:sp>
        <p:nvSpPr>
          <p:cNvPr id="39939" name="Rectangle 3">
            <a:extLst>
              <a:ext uri="{FF2B5EF4-FFF2-40B4-BE49-F238E27FC236}">
                <a16:creationId xmlns:a16="http://schemas.microsoft.com/office/drawing/2014/main" id="{6238A9FC-E891-049D-8611-027CC436157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95E21DE-3865-F2AD-CC0B-291B087FCDF9}"/>
              </a:ext>
            </a:extLst>
          </p:cNvPr>
          <p:cNvSpPr>
            <a:spLocks noGrp="1" noChangeArrowheads="1"/>
          </p:cNvSpPr>
          <p:nvPr>
            <p:ph type="sldNum" sz="quarter" idx="5"/>
          </p:nvPr>
        </p:nvSpPr>
        <p:spPr>
          <a:ln/>
        </p:spPr>
        <p:txBody>
          <a:bodyPr/>
          <a:lstStyle/>
          <a:p>
            <a:fld id="{56DA6F4D-A936-4335-9A72-B60718D76D03}" type="slidenum">
              <a:rPr lang="en-GB" altLang="en-US"/>
              <a:pPr/>
              <a:t>6</a:t>
            </a:fld>
            <a:endParaRPr lang="en-GB" altLang="en-US"/>
          </a:p>
        </p:txBody>
      </p:sp>
      <p:sp>
        <p:nvSpPr>
          <p:cNvPr id="40962" name="Rectangle 2">
            <a:extLst>
              <a:ext uri="{FF2B5EF4-FFF2-40B4-BE49-F238E27FC236}">
                <a16:creationId xmlns:a16="http://schemas.microsoft.com/office/drawing/2014/main" id="{270857F8-57F3-ABF2-BEC7-FA92C365FFD2}"/>
              </a:ext>
            </a:extLst>
          </p:cNvPr>
          <p:cNvSpPr>
            <a:spLocks noRot="1" noChangeArrowheads="1" noTextEdit="1"/>
          </p:cNvSpPr>
          <p:nvPr>
            <p:ph type="sldImg"/>
          </p:nvPr>
        </p:nvSpPr>
        <p:spPr>
          <a:ln/>
        </p:spPr>
      </p:sp>
      <p:sp>
        <p:nvSpPr>
          <p:cNvPr id="40963" name="Rectangle 3">
            <a:extLst>
              <a:ext uri="{FF2B5EF4-FFF2-40B4-BE49-F238E27FC236}">
                <a16:creationId xmlns:a16="http://schemas.microsoft.com/office/drawing/2014/main" id="{DCC4091B-4BB1-FA07-1159-40D6E029640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1934F6E-F002-8DAF-A649-9233A330783D}"/>
              </a:ext>
            </a:extLst>
          </p:cNvPr>
          <p:cNvSpPr>
            <a:spLocks noGrp="1" noChangeArrowheads="1"/>
          </p:cNvSpPr>
          <p:nvPr>
            <p:ph type="sldNum" sz="quarter" idx="5"/>
          </p:nvPr>
        </p:nvSpPr>
        <p:spPr>
          <a:ln/>
        </p:spPr>
        <p:txBody>
          <a:bodyPr/>
          <a:lstStyle/>
          <a:p>
            <a:fld id="{C9151CCC-CF30-4275-AC03-E4478F1FDFBA}" type="slidenum">
              <a:rPr lang="en-GB" altLang="en-US"/>
              <a:pPr/>
              <a:t>7</a:t>
            </a:fld>
            <a:endParaRPr lang="en-GB" altLang="en-US"/>
          </a:p>
        </p:txBody>
      </p:sp>
      <p:sp>
        <p:nvSpPr>
          <p:cNvPr id="41986" name="Rectangle 2">
            <a:extLst>
              <a:ext uri="{FF2B5EF4-FFF2-40B4-BE49-F238E27FC236}">
                <a16:creationId xmlns:a16="http://schemas.microsoft.com/office/drawing/2014/main" id="{EB2CB806-AB1B-3F9F-DCC6-281E714BD8F6}"/>
              </a:ext>
            </a:extLst>
          </p:cNvPr>
          <p:cNvSpPr>
            <a:spLocks noRot="1" noChangeArrowheads="1" noTextEdit="1"/>
          </p:cNvSpPr>
          <p:nvPr>
            <p:ph type="sldImg"/>
          </p:nvPr>
        </p:nvSpPr>
        <p:spPr>
          <a:ln/>
        </p:spPr>
      </p:sp>
      <p:sp>
        <p:nvSpPr>
          <p:cNvPr id="41987" name="Rectangle 3">
            <a:extLst>
              <a:ext uri="{FF2B5EF4-FFF2-40B4-BE49-F238E27FC236}">
                <a16:creationId xmlns:a16="http://schemas.microsoft.com/office/drawing/2014/main" id="{CB659A80-C1E0-9690-D4CA-7B6627BB58B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B1784B2-3034-6FE0-D7F7-3A03D2516A6F}"/>
              </a:ext>
            </a:extLst>
          </p:cNvPr>
          <p:cNvSpPr>
            <a:spLocks noGrp="1" noChangeArrowheads="1"/>
          </p:cNvSpPr>
          <p:nvPr>
            <p:ph type="sldNum" sz="quarter" idx="5"/>
          </p:nvPr>
        </p:nvSpPr>
        <p:spPr>
          <a:ln/>
        </p:spPr>
        <p:txBody>
          <a:bodyPr/>
          <a:lstStyle/>
          <a:p>
            <a:fld id="{B11D01C2-E8F5-46E8-BC09-BF921502A614}" type="slidenum">
              <a:rPr lang="en-GB" altLang="en-US"/>
              <a:pPr/>
              <a:t>8</a:t>
            </a:fld>
            <a:endParaRPr lang="en-GB" altLang="en-US"/>
          </a:p>
        </p:txBody>
      </p:sp>
      <p:sp>
        <p:nvSpPr>
          <p:cNvPr id="43010" name="Rectangle 2">
            <a:extLst>
              <a:ext uri="{FF2B5EF4-FFF2-40B4-BE49-F238E27FC236}">
                <a16:creationId xmlns:a16="http://schemas.microsoft.com/office/drawing/2014/main" id="{44657371-6B0E-C305-0F5D-57B6CA7329FD}"/>
              </a:ext>
            </a:extLst>
          </p:cNvPr>
          <p:cNvSpPr>
            <a:spLocks noRot="1" noChangeArrowheads="1" noTextEdit="1"/>
          </p:cNvSpPr>
          <p:nvPr>
            <p:ph type="sldImg"/>
          </p:nvPr>
        </p:nvSpPr>
        <p:spPr>
          <a:ln/>
        </p:spPr>
      </p:sp>
      <p:sp>
        <p:nvSpPr>
          <p:cNvPr id="43011" name="Rectangle 3">
            <a:extLst>
              <a:ext uri="{FF2B5EF4-FFF2-40B4-BE49-F238E27FC236}">
                <a16:creationId xmlns:a16="http://schemas.microsoft.com/office/drawing/2014/main" id="{4DE0DF8D-6189-8EFB-EF6C-795B977A322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18EB731-AFC6-3AF7-13B8-A417165469E5}"/>
              </a:ext>
            </a:extLst>
          </p:cNvPr>
          <p:cNvSpPr>
            <a:spLocks noGrp="1" noChangeArrowheads="1"/>
          </p:cNvSpPr>
          <p:nvPr>
            <p:ph type="sldNum" sz="quarter" idx="5"/>
          </p:nvPr>
        </p:nvSpPr>
        <p:spPr>
          <a:ln/>
        </p:spPr>
        <p:txBody>
          <a:bodyPr/>
          <a:lstStyle/>
          <a:p>
            <a:fld id="{A71E774D-D74C-4D60-A724-16168E4E1F41}" type="slidenum">
              <a:rPr lang="en-GB" altLang="en-US"/>
              <a:pPr/>
              <a:t>9</a:t>
            </a:fld>
            <a:endParaRPr lang="en-GB" altLang="en-US"/>
          </a:p>
        </p:txBody>
      </p:sp>
      <p:sp>
        <p:nvSpPr>
          <p:cNvPr id="44034" name="Rectangle 2">
            <a:extLst>
              <a:ext uri="{FF2B5EF4-FFF2-40B4-BE49-F238E27FC236}">
                <a16:creationId xmlns:a16="http://schemas.microsoft.com/office/drawing/2014/main" id="{DBC93030-93A0-35FC-74CA-5F4E63653F87}"/>
              </a:ext>
            </a:extLst>
          </p:cNvPr>
          <p:cNvSpPr>
            <a:spLocks noRot="1" noChangeArrowheads="1" noTextEdit="1"/>
          </p:cNvSpPr>
          <p:nvPr>
            <p:ph type="sldImg"/>
          </p:nvPr>
        </p:nvSpPr>
        <p:spPr>
          <a:ln/>
        </p:spPr>
      </p:sp>
      <p:sp>
        <p:nvSpPr>
          <p:cNvPr id="44035" name="Rectangle 3">
            <a:extLst>
              <a:ext uri="{FF2B5EF4-FFF2-40B4-BE49-F238E27FC236}">
                <a16:creationId xmlns:a16="http://schemas.microsoft.com/office/drawing/2014/main" id="{D4BD3D39-4DB0-FE64-2B7C-8673D614B68D}"/>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C6AFF367-9115-66F1-396A-57B6FBFEBCC5}"/>
              </a:ext>
            </a:extLst>
          </p:cNvPr>
          <p:cNvGrpSpPr>
            <a:grpSpLocks/>
          </p:cNvGrpSpPr>
          <p:nvPr/>
        </p:nvGrpSpPr>
        <p:grpSpPr bwMode="auto">
          <a:xfrm>
            <a:off x="0" y="0"/>
            <a:ext cx="9144000" cy="6918325"/>
            <a:chOff x="0" y="0"/>
            <a:chExt cx="5760" cy="4358"/>
          </a:xfrm>
        </p:grpSpPr>
        <p:sp>
          <p:nvSpPr>
            <p:cNvPr id="8195" name="Rectangle 3">
              <a:extLst>
                <a:ext uri="{FF2B5EF4-FFF2-40B4-BE49-F238E27FC236}">
                  <a16:creationId xmlns:a16="http://schemas.microsoft.com/office/drawing/2014/main" id="{AF44E517-CFDB-7C99-2137-A20EF81408AA}"/>
                </a:ext>
              </a:extLst>
            </p:cNvPr>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GB"/>
            </a:p>
          </p:txBody>
        </p:sp>
        <p:sp>
          <p:nvSpPr>
            <p:cNvPr id="8196" name="Freeform 4">
              <a:extLst>
                <a:ext uri="{FF2B5EF4-FFF2-40B4-BE49-F238E27FC236}">
                  <a16:creationId xmlns:a16="http://schemas.microsoft.com/office/drawing/2014/main" id="{B5C2DD54-F199-909F-8416-8CD344B7C540}"/>
                </a:ext>
              </a:extLst>
            </p:cNvPr>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8197" name="Freeform 5">
              <a:extLst>
                <a:ext uri="{FF2B5EF4-FFF2-40B4-BE49-F238E27FC236}">
                  <a16:creationId xmlns:a16="http://schemas.microsoft.com/office/drawing/2014/main" id="{1F43F900-3D37-381A-2614-9E74AAD39729}"/>
                </a:ext>
              </a:extLst>
            </p:cNvPr>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198" name="Freeform 6">
              <a:extLst>
                <a:ext uri="{FF2B5EF4-FFF2-40B4-BE49-F238E27FC236}">
                  <a16:creationId xmlns:a16="http://schemas.microsoft.com/office/drawing/2014/main" id="{967DDC8F-FE43-3D5D-3D0C-6221FE15C430}"/>
                </a:ext>
              </a:extLst>
            </p:cNvPr>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8199" name="Freeform 7">
              <a:extLst>
                <a:ext uri="{FF2B5EF4-FFF2-40B4-BE49-F238E27FC236}">
                  <a16:creationId xmlns:a16="http://schemas.microsoft.com/office/drawing/2014/main" id="{865D7D9A-15EA-C43F-B86F-C851BC31206B}"/>
                </a:ext>
              </a:extLst>
            </p:cNvPr>
            <p:cNvSpPr>
              <a:spLocks/>
            </p:cNvSpPr>
            <p:nvPr/>
          </p:nvSpPr>
          <p:spPr bwMode="hidden">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00" name="Freeform 8">
              <a:extLst>
                <a:ext uri="{FF2B5EF4-FFF2-40B4-BE49-F238E27FC236}">
                  <a16:creationId xmlns:a16="http://schemas.microsoft.com/office/drawing/2014/main" id="{4B553333-97BE-2890-0CAD-C74DFD44396B}"/>
                </a:ext>
              </a:extLst>
            </p:cNvPr>
            <p:cNvSpPr>
              <a:spLocks/>
            </p:cNvSpPr>
            <p:nvPr/>
          </p:nvSpPr>
          <p:spPr bwMode="white">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8201" name="Freeform 9">
              <a:extLst>
                <a:ext uri="{FF2B5EF4-FFF2-40B4-BE49-F238E27FC236}">
                  <a16:creationId xmlns:a16="http://schemas.microsoft.com/office/drawing/2014/main" id="{FC34C40D-0AA5-C541-1E51-CB1EFB3B0144}"/>
                </a:ext>
              </a:extLst>
            </p:cNvPr>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202" name="Freeform 10">
              <a:extLst>
                <a:ext uri="{FF2B5EF4-FFF2-40B4-BE49-F238E27FC236}">
                  <a16:creationId xmlns:a16="http://schemas.microsoft.com/office/drawing/2014/main" id="{61F12301-F983-BDA5-0D31-A07F09F4D637}"/>
                </a:ext>
              </a:extLst>
            </p:cNvPr>
            <p:cNvSpPr>
              <a:spLocks/>
            </p:cNvSpPr>
            <p:nvPr/>
          </p:nvSpPr>
          <p:spPr bwMode="white">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8203" name="Rectangle 11">
            <a:extLst>
              <a:ext uri="{FF2B5EF4-FFF2-40B4-BE49-F238E27FC236}">
                <a16:creationId xmlns:a16="http://schemas.microsoft.com/office/drawing/2014/main" id="{59E9BA60-CEEF-44EB-98A2-A474A9DC201C}"/>
              </a:ext>
            </a:extLst>
          </p:cNvPr>
          <p:cNvSpPr>
            <a:spLocks noGrp="1" noChangeArrowheads="1"/>
          </p:cNvSpPr>
          <p:nvPr>
            <p:ph type="ctrTitle"/>
          </p:nvPr>
        </p:nvSpPr>
        <p:spPr>
          <a:xfrm>
            <a:off x="685800" y="2286000"/>
            <a:ext cx="7772400" cy="1143000"/>
          </a:xfrm>
        </p:spPr>
        <p:txBody>
          <a:bodyPr/>
          <a:lstStyle>
            <a:lvl1pPr>
              <a:defRPr/>
            </a:lvl1pPr>
          </a:lstStyle>
          <a:p>
            <a:pPr lvl="0"/>
            <a:r>
              <a:rPr lang="en-GB" altLang="en-US" noProof="0"/>
              <a:t>Click to edit Master title style</a:t>
            </a:r>
          </a:p>
        </p:txBody>
      </p:sp>
      <p:sp>
        <p:nvSpPr>
          <p:cNvPr id="8204" name="Rectangle 12">
            <a:extLst>
              <a:ext uri="{FF2B5EF4-FFF2-40B4-BE49-F238E27FC236}">
                <a16:creationId xmlns:a16="http://schemas.microsoft.com/office/drawing/2014/main" id="{50846134-318C-4A88-F16F-B3249D9E8323}"/>
              </a:ext>
            </a:extLst>
          </p:cNvPr>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GB" altLang="en-US" noProof="0"/>
              <a:t>Click to edit Master subtitle style</a:t>
            </a:r>
          </a:p>
        </p:txBody>
      </p:sp>
      <p:sp>
        <p:nvSpPr>
          <p:cNvPr id="8205" name="Rectangle 13">
            <a:extLst>
              <a:ext uri="{FF2B5EF4-FFF2-40B4-BE49-F238E27FC236}">
                <a16:creationId xmlns:a16="http://schemas.microsoft.com/office/drawing/2014/main" id="{DCD4F446-308C-6805-5F39-25B00CA65F8B}"/>
              </a:ext>
            </a:extLst>
          </p:cNvPr>
          <p:cNvSpPr>
            <a:spLocks noGrp="1" noChangeArrowheads="1"/>
          </p:cNvSpPr>
          <p:nvPr>
            <p:ph type="dt" sz="quarter" idx="2"/>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endParaRPr lang="en-GB" altLang="en-US"/>
          </a:p>
        </p:txBody>
      </p:sp>
      <p:sp>
        <p:nvSpPr>
          <p:cNvPr id="8206" name="Rectangle 14">
            <a:extLst>
              <a:ext uri="{FF2B5EF4-FFF2-40B4-BE49-F238E27FC236}">
                <a16:creationId xmlns:a16="http://schemas.microsoft.com/office/drawing/2014/main" id="{70469319-D51C-1A01-A0F7-894750DCA19F}"/>
              </a:ext>
            </a:extLst>
          </p:cNvPr>
          <p:cNvSpPr>
            <a:spLocks noGrp="1" noChangeArrowheads="1"/>
          </p:cNvSpPr>
          <p:nvPr>
            <p:ph type="ftr" sz="quarter" idx="3"/>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endParaRPr lang="en-GB" altLang="en-US"/>
          </a:p>
        </p:txBody>
      </p:sp>
      <p:sp>
        <p:nvSpPr>
          <p:cNvPr id="8207" name="Rectangle 15">
            <a:extLst>
              <a:ext uri="{FF2B5EF4-FFF2-40B4-BE49-F238E27FC236}">
                <a16:creationId xmlns:a16="http://schemas.microsoft.com/office/drawing/2014/main" id="{6B1D1D04-75D1-4EA3-8630-20B9C9A1E823}"/>
              </a:ext>
            </a:extLst>
          </p:cNvPr>
          <p:cNvSpPr>
            <a:spLocks noGrp="1" noChangeArrowheads="1"/>
          </p:cNvSpPr>
          <p:nvPr>
            <p:ph type="sldNum" sz="quarter" idx="4"/>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fld id="{AA6B0D0D-0EA4-4A7D-B0CF-0E625B95BE84}" type="slidenum">
              <a:rPr lang="en-GB" altLang="en-US"/>
              <a:pPr/>
              <a:t>‹#›</a:t>
            </a:fld>
            <a:endParaRPr lang="en-GB" altLang="en-US"/>
          </a:p>
        </p:txBody>
      </p:sp>
    </p:spTree>
  </p:cSld>
  <p:clrMapOvr>
    <a:masterClrMapping/>
  </p:clrMapOvr>
  <p:transition advTm="2000">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9CA62-CB2A-CEAB-9D3E-71FD5D9D03B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B44F52-A25C-FF53-3DE5-22CD2EDD26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BE7AF6-85CB-7902-A6C0-C7BC9DC0F05C}"/>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4EAC8299-9A6B-151E-71A7-D557F2147B1C}"/>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A1529281-80B3-6BEA-E172-C198496B08B5}"/>
              </a:ext>
            </a:extLst>
          </p:cNvPr>
          <p:cNvSpPr>
            <a:spLocks noGrp="1"/>
          </p:cNvSpPr>
          <p:nvPr>
            <p:ph type="sldNum" sz="quarter" idx="12"/>
          </p:nvPr>
        </p:nvSpPr>
        <p:spPr/>
        <p:txBody>
          <a:bodyPr/>
          <a:lstStyle>
            <a:lvl1pPr>
              <a:defRPr/>
            </a:lvl1pPr>
          </a:lstStyle>
          <a:p>
            <a:fld id="{CD01F241-9147-4CA7-87AE-6B898BA563D9}" type="slidenum">
              <a:rPr lang="en-GB" altLang="en-US"/>
              <a:pPr/>
              <a:t>‹#›</a:t>
            </a:fld>
            <a:endParaRPr lang="en-GB" altLang="en-US"/>
          </a:p>
        </p:txBody>
      </p:sp>
    </p:spTree>
    <p:extLst>
      <p:ext uri="{BB962C8B-B14F-4D97-AF65-F5344CB8AC3E}">
        <p14:creationId xmlns:p14="http://schemas.microsoft.com/office/powerpoint/2010/main" val="360910427"/>
      </p:ext>
    </p:extLst>
  </p:cSld>
  <p:clrMapOvr>
    <a:masterClrMapping/>
  </p:clrMapOvr>
  <p:transition advTm="2000">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E22491-81A8-AD11-5EEE-4BEC5D369A2A}"/>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7C85C4-6951-1FC5-EC4F-59B8A0A63C51}"/>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9F38A4-31A2-442B-8F5B-0EB66604865B}"/>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98BBA595-AB62-CE6A-221B-5F0D08E0C700}"/>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28CA4E62-4796-D1F3-DEBA-998BCC852955}"/>
              </a:ext>
            </a:extLst>
          </p:cNvPr>
          <p:cNvSpPr>
            <a:spLocks noGrp="1"/>
          </p:cNvSpPr>
          <p:nvPr>
            <p:ph type="sldNum" sz="quarter" idx="12"/>
          </p:nvPr>
        </p:nvSpPr>
        <p:spPr/>
        <p:txBody>
          <a:bodyPr/>
          <a:lstStyle>
            <a:lvl1pPr>
              <a:defRPr/>
            </a:lvl1pPr>
          </a:lstStyle>
          <a:p>
            <a:fld id="{9CC63096-7607-45C2-82B3-F387F04D64C6}" type="slidenum">
              <a:rPr lang="en-GB" altLang="en-US"/>
              <a:pPr/>
              <a:t>‹#›</a:t>
            </a:fld>
            <a:endParaRPr lang="en-GB" altLang="en-US"/>
          </a:p>
        </p:txBody>
      </p:sp>
    </p:spTree>
    <p:extLst>
      <p:ext uri="{BB962C8B-B14F-4D97-AF65-F5344CB8AC3E}">
        <p14:creationId xmlns:p14="http://schemas.microsoft.com/office/powerpoint/2010/main" val="2715971553"/>
      </p:ext>
    </p:extLst>
  </p:cSld>
  <p:clrMapOvr>
    <a:masterClrMapping/>
  </p:clrMapOvr>
  <p:transition advTm="2000">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45CC-F6B8-9C60-9530-8600DEFDE4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961085-2D4C-5367-3E48-788727033D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3D8124-03F7-5FB3-AE77-42E7465A7C0A}"/>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F2EA3D3E-D42A-3B20-53BE-653A0C95D1EE}"/>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2D30EB13-BC6C-BA69-8FA1-89F49B317421}"/>
              </a:ext>
            </a:extLst>
          </p:cNvPr>
          <p:cNvSpPr>
            <a:spLocks noGrp="1"/>
          </p:cNvSpPr>
          <p:nvPr>
            <p:ph type="sldNum" sz="quarter" idx="12"/>
          </p:nvPr>
        </p:nvSpPr>
        <p:spPr/>
        <p:txBody>
          <a:bodyPr/>
          <a:lstStyle>
            <a:lvl1pPr>
              <a:defRPr/>
            </a:lvl1pPr>
          </a:lstStyle>
          <a:p>
            <a:fld id="{7A4345E8-A9C7-44FE-B601-A30B206766E5}" type="slidenum">
              <a:rPr lang="en-GB" altLang="en-US"/>
              <a:pPr/>
              <a:t>‹#›</a:t>
            </a:fld>
            <a:endParaRPr lang="en-GB" altLang="en-US"/>
          </a:p>
        </p:txBody>
      </p:sp>
    </p:spTree>
    <p:extLst>
      <p:ext uri="{BB962C8B-B14F-4D97-AF65-F5344CB8AC3E}">
        <p14:creationId xmlns:p14="http://schemas.microsoft.com/office/powerpoint/2010/main" val="874399048"/>
      </p:ext>
    </p:extLst>
  </p:cSld>
  <p:clrMapOvr>
    <a:masterClrMapping/>
  </p:clrMapOvr>
  <p:transition advTm="2000">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A687-15FF-6BC2-0BFB-897266E5F7D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D8CA15-6A74-5065-59F8-CCB6A99606A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7AD426BF-393D-0E6B-B53E-0661E0568365}"/>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5CA204BE-8F25-F072-7231-95F4DC190DA1}"/>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0DD974E8-E5D1-B4BB-E8CB-558B4EA958EA}"/>
              </a:ext>
            </a:extLst>
          </p:cNvPr>
          <p:cNvSpPr>
            <a:spLocks noGrp="1"/>
          </p:cNvSpPr>
          <p:nvPr>
            <p:ph type="sldNum" sz="quarter" idx="12"/>
          </p:nvPr>
        </p:nvSpPr>
        <p:spPr/>
        <p:txBody>
          <a:bodyPr/>
          <a:lstStyle>
            <a:lvl1pPr>
              <a:defRPr/>
            </a:lvl1pPr>
          </a:lstStyle>
          <a:p>
            <a:fld id="{1647B8DF-0DB9-43B2-8B38-9F13C8CEA48E}" type="slidenum">
              <a:rPr lang="en-GB" altLang="en-US"/>
              <a:pPr/>
              <a:t>‹#›</a:t>
            </a:fld>
            <a:endParaRPr lang="en-GB" altLang="en-US"/>
          </a:p>
        </p:txBody>
      </p:sp>
    </p:spTree>
    <p:extLst>
      <p:ext uri="{BB962C8B-B14F-4D97-AF65-F5344CB8AC3E}">
        <p14:creationId xmlns:p14="http://schemas.microsoft.com/office/powerpoint/2010/main" val="2664580943"/>
      </p:ext>
    </p:extLst>
  </p:cSld>
  <p:clrMapOvr>
    <a:masterClrMapping/>
  </p:clrMapOvr>
  <p:transition advTm="2000">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70CE0-F92A-A14B-5313-018DC18E11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92CF95-04A3-1D3A-84C8-B63C64275CDE}"/>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8E407BC-2845-A7A4-ED8D-89D22242FC7A}"/>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A4B50CD-69AB-C293-8087-405F83B74239}"/>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C91FA918-4DC7-1A8C-FDA4-97DBD2E16C36}"/>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B01798D2-A692-1AA4-F17D-0000BAD01A04}"/>
              </a:ext>
            </a:extLst>
          </p:cNvPr>
          <p:cNvSpPr>
            <a:spLocks noGrp="1"/>
          </p:cNvSpPr>
          <p:nvPr>
            <p:ph type="sldNum" sz="quarter" idx="12"/>
          </p:nvPr>
        </p:nvSpPr>
        <p:spPr/>
        <p:txBody>
          <a:bodyPr/>
          <a:lstStyle>
            <a:lvl1pPr>
              <a:defRPr/>
            </a:lvl1pPr>
          </a:lstStyle>
          <a:p>
            <a:fld id="{6338587B-CC1B-44D8-8399-98CAD0E89F78}" type="slidenum">
              <a:rPr lang="en-GB" altLang="en-US"/>
              <a:pPr/>
              <a:t>‹#›</a:t>
            </a:fld>
            <a:endParaRPr lang="en-GB" altLang="en-US"/>
          </a:p>
        </p:txBody>
      </p:sp>
    </p:spTree>
    <p:extLst>
      <p:ext uri="{BB962C8B-B14F-4D97-AF65-F5344CB8AC3E}">
        <p14:creationId xmlns:p14="http://schemas.microsoft.com/office/powerpoint/2010/main" val="1857748386"/>
      </p:ext>
    </p:extLst>
  </p:cSld>
  <p:clrMapOvr>
    <a:masterClrMapping/>
  </p:clrMapOvr>
  <p:transition advTm="2000">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F32C2-9533-43D6-24C1-A1D8E7A40DCA}"/>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5F75B7-758F-DB48-EBFD-7C8054F60C4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0690DA-88ED-0415-1E46-EF8D365A3B6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7446FB-1645-540F-2A0A-79A2383325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A435BB-3EDD-FC87-A780-DDDEC884D87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7F288C3-1589-DB19-7C61-72C53EB0BA33}"/>
              </a:ext>
            </a:extLst>
          </p:cNvPr>
          <p:cNvSpPr>
            <a:spLocks noGrp="1"/>
          </p:cNvSpPr>
          <p:nvPr>
            <p:ph type="dt" sz="half" idx="10"/>
          </p:nvPr>
        </p:nvSpPr>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1D369731-91F2-9C1F-80BF-6533E3091E93}"/>
              </a:ext>
            </a:extLst>
          </p:cNvPr>
          <p:cNvSpPr>
            <a:spLocks noGrp="1"/>
          </p:cNvSpPr>
          <p:nvPr>
            <p:ph type="ftr" sz="quarter" idx="11"/>
          </p:nvPr>
        </p:nvSpPr>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B8175ADD-7CAA-CFBE-317E-CAF8ADA72141}"/>
              </a:ext>
            </a:extLst>
          </p:cNvPr>
          <p:cNvSpPr>
            <a:spLocks noGrp="1"/>
          </p:cNvSpPr>
          <p:nvPr>
            <p:ph type="sldNum" sz="quarter" idx="12"/>
          </p:nvPr>
        </p:nvSpPr>
        <p:spPr/>
        <p:txBody>
          <a:bodyPr/>
          <a:lstStyle>
            <a:lvl1pPr>
              <a:defRPr/>
            </a:lvl1pPr>
          </a:lstStyle>
          <a:p>
            <a:fld id="{EC5B191F-7E06-4F82-A341-5264036DAF41}" type="slidenum">
              <a:rPr lang="en-GB" altLang="en-US"/>
              <a:pPr/>
              <a:t>‹#›</a:t>
            </a:fld>
            <a:endParaRPr lang="en-GB" altLang="en-US"/>
          </a:p>
        </p:txBody>
      </p:sp>
    </p:spTree>
    <p:extLst>
      <p:ext uri="{BB962C8B-B14F-4D97-AF65-F5344CB8AC3E}">
        <p14:creationId xmlns:p14="http://schemas.microsoft.com/office/powerpoint/2010/main" val="4224085118"/>
      </p:ext>
    </p:extLst>
  </p:cSld>
  <p:clrMapOvr>
    <a:masterClrMapping/>
  </p:clrMapOvr>
  <p:transition advTm="2000">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D2567-729D-87A7-6202-86837DB0C48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7D66C10-1C5B-915D-4CB5-F5950CC647C2}"/>
              </a:ext>
            </a:extLst>
          </p:cNvPr>
          <p:cNvSpPr>
            <a:spLocks noGrp="1"/>
          </p:cNvSpPr>
          <p:nvPr>
            <p:ph type="dt" sz="half" idx="10"/>
          </p:nvPr>
        </p:nvSpPr>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081F2D56-DCF8-25CD-2539-AADC06717126}"/>
              </a:ext>
            </a:extLst>
          </p:cNvPr>
          <p:cNvSpPr>
            <a:spLocks noGrp="1"/>
          </p:cNvSpPr>
          <p:nvPr>
            <p:ph type="ftr" sz="quarter" idx="11"/>
          </p:nvPr>
        </p:nvSpPr>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B3CB0D83-51EF-B633-7731-E36B0545240E}"/>
              </a:ext>
            </a:extLst>
          </p:cNvPr>
          <p:cNvSpPr>
            <a:spLocks noGrp="1"/>
          </p:cNvSpPr>
          <p:nvPr>
            <p:ph type="sldNum" sz="quarter" idx="12"/>
          </p:nvPr>
        </p:nvSpPr>
        <p:spPr/>
        <p:txBody>
          <a:bodyPr/>
          <a:lstStyle>
            <a:lvl1pPr>
              <a:defRPr/>
            </a:lvl1pPr>
          </a:lstStyle>
          <a:p>
            <a:fld id="{28EA4635-C901-4B2C-8FF8-32FCEF7DF841}" type="slidenum">
              <a:rPr lang="en-GB" altLang="en-US"/>
              <a:pPr/>
              <a:t>‹#›</a:t>
            </a:fld>
            <a:endParaRPr lang="en-GB" altLang="en-US"/>
          </a:p>
        </p:txBody>
      </p:sp>
    </p:spTree>
    <p:extLst>
      <p:ext uri="{BB962C8B-B14F-4D97-AF65-F5344CB8AC3E}">
        <p14:creationId xmlns:p14="http://schemas.microsoft.com/office/powerpoint/2010/main" val="3188535043"/>
      </p:ext>
    </p:extLst>
  </p:cSld>
  <p:clrMapOvr>
    <a:masterClrMapping/>
  </p:clrMapOvr>
  <p:transition advTm="2000">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F9E801-0ABB-AE34-1627-6B71F624C619}"/>
              </a:ext>
            </a:extLst>
          </p:cNvPr>
          <p:cNvSpPr>
            <a:spLocks noGrp="1"/>
          </p:cNvSpPr>
          <p:nvPr>
            <p:ph type="dt" sz="half" idx="10"/>
          </p:nvPr>
        </p:nvSpPr>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91DA24CC-BB6A-D978-D03E-3DDE13CCE852}"/>
              </a:ext>
            </a:extLst>
          </p:cNvPr>
          <p:cNvSpPr>
            <a:spLocks noGrp="1"/>
          </p:cNvSpPr>
          <p:nvPr>
            <p:ph type="ftr" sz="quarter" idx="11"/>
          </p:nvPr>
        </p:nvSpPr>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453CF388-775E-B086-3B06-5655E7A869E2}"/>
              </a:ext>
            </a:extLst>
          </p:cNvPr>
          <p:cNvSpPr>
            <a:spLocks noGrp="1"/>
          </p:cNvSpPr>
          <p:nvPr>
            <p:ph type="sldNum" sz="quarter" idx="12"/>
          </p:nvPr>
        </p:nvSpPr>
        <p:spPr/>
        <p:txBody>
          <a:bodyPr/>
          <a:lstStyle>
            <a:lvl1pPr>
              <a:defRPr/>
            </a:lvl1pPr>
          </a:lstStyle>
          <a:p>
            <a:fld id="{8F8E7541-DD14-4BAF-9B45-FF1D844569A3}" type="slidenum">
              <a:rPr lang="en-GB" altLang="en-US"/>
              <a:pPr/>
              <a:t>‹#›</a:t>
            </a:fld>
            <a:endParaRPr lang="en-GB" altLang="en-US"/>
          </a:p>
        </p:txBody>
      </p:sp>
    </p:spTree>
    <p:extLst>
      <p:ext uri="{BB962C8B-B14F-4D97-AF65-F5344CB8AC3E}">
        <p14:creationId xmlns:p14="http://schemas.microsoft.com/office/powerpoint/2010/main" val="1571218963"/>
      </p:ext>
    </p:extLst>
  </p:cSld>
  <p:clrMapOvr>
    <a:masterClrMapping/>
  </p:clrMapOvr>
  <p:transition advTm="2000">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ED566-90BB-225A-34CF-E1F8C2F23C4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DEE227A-617A-7D33-80E6-7CC443BF830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63472B1-2180-E41A-94E2-95F631857A6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204DCC-BE62-3D57-FF22-373092CC4D62}"/>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4C287363-284D-7383-8812-8F450298E034}"/>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10B5B355-7D0F-BCBD-8CC0-26E040456D64}"/>
              </a:ext>
            </a:extLst>
          </p:cNvPr>
          <p:cNvSpPr>
            <a:spLocks noGrp="1"/>
          </p:cNvSpPr>
          <p:nvPr>
            <p:ph type="sldNum" sz="quarter" idx="12"/>
          </p:nvPr>
        </p:nvSpPr>
        <p:spPr/>
        <p:txBody>
          <a:bodyPr/>
          <a:lstStyle>
            <a:lvl1pPr>
              <a:defRPr/>
            </a:lvl1pPr>
          </a:lstStyle>
          <a:p>
            <a:fld id="{65064027-FC7A-4210-9E12-8C10C52EC2C3}" type="slidenum">
              <a:rPr lang="en-GB" altLang="en-US"/>
              <a:pPr/>
              <a:t>‹#›</a:t>
            </a:fld>
            <a:endParaRPr lang="en-GB" altLang="en-US"/>
          </a:p>
        </p:txBody>
      </p:sp>
    </p:spTree>
    <p:extLst>
      <p:ext uri="{BB962C8B-B14F-4D97-AF65-F5344CB8AC3E}">
        <p14:creationId xmlns:p14="http://schemas.microsoft.com/office/powerpoint/2010/main" val="1132428439"/>
      </p:ext>
    </p:extLst>
  </p:cSld>
  <p:clrMapOvr>
    <a:masterClrMapping/>
  </p:clrMapOvr>
  <p:transition advTm="2000">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5689-0A59-2C8D-5030-8417C692DDB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7CCE5DA-D42E-2514-E2A4-61482B1FD51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82B946A-DDC5-2772-B560-1ABF0E65C1D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FA9664-7902-93B8-94AA-DB18FF9B6633}"/>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584F7B4E-E1FA-BF0B-8001-4D1D35D3D2DB}"/>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28B5AE3C-85BE-4ECB-A6C3-0FDD4BEDD624}"/>
              </a:ext>
            </a:extLst>
          </p:cNvPr>
          <p:cNvSpPr>
            <a:spLocks noGrp="1"/>
          </p:cNvSpPr>
          <p:nvPr>
            <p:ph type="sldNum" sz="quarter" idx="12"/>
          </p:nvPr>
        </p:nvSpPr>
        <p:spPr/>
        <p:txBody>
          <a:bodyPr/>
          <a:lstStyle>
            <a:lvl1pPr>
              <a:defRPr/>
            </a:lvl1pPr>
          </a:lstStyle>
          <a:p>
            <a:fld id="{C4ADE218-FE53-4E88-B561-DD11DECAE41B}" type="slidenum">
              <a:rPr lang="en-GB" altLang="en-US"/>
              <a:pPr/>
              <a:t>‹#›</a:t>
            </a:fld>
            <a:endParaRPr lang="en-GB" altLang="en-US"/>
          </a:p>
        </p:txBody>
      </p:sp>
    </p:spTree>
    <p:extLst>
      <p:ext uri="{BB962C8B-B14F-4D97-AF65-F5344CB8AC3E}">
        <p14:creationId xmlns:p14="http://schemas.microsoft.com/office/powerpoint/2010/main" val="2836424884"/>
      </p:ext>
    </p:extLst>
  </p:cSld>
  <p:clrMapOvr>
    <a:masterClrMapping/>
  </p:clrMapOvr>
  <p:transition advTm="2000">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id="{0510594A-CD3C-1FFB-3B66-ABA00EA5E27D}"/>
              </a:ext>
            </a:extLst>
          </p:cNvPr>
          <p:cNvGrpSpPr>
            <a:grpSpLocks/>
          </p:cNvGrpSpPr>
          <p:nvPr/>
        </p:nvGrpSpPr>
        <p:grpSpPr bwMode="auto">
          <a:xfrm>
            <a:off x="0" y="0"/>
            <a:ext cx="9144000" cy="6918325"/>
            <a:chOff x="0" y="0"/>
            <a:chExt cx="5760" cy="4358"/>
          </a:xfrm>
        </p:grpSpPr>
        <p:sp>
          <p:nvSpPr>
            <p:cNvPr id="7171" name="Rectangle 3">
              <a:extLst>
                <a:ext uri="{FF2B5EF4-FFF2-40B4-BE49-F238E27FC236}">
                  <a16:creationId xmlns:a16="http://schemas.microsoft.com/office/drawing/2014/main" id="{FC67E150-7329-2000-3845-E866C39AB779}"/>
                </a:ext>
              </a:extLst>
            </p:cNvPr>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GB"/>
            </a:p>
          </p:txBody>
        </p:sp>
        <p:sp>
          <p:nvSpPr>
            <p:cNvPr id="7172" name="Freeform 4">
              <a:extLst>
                <a:ext uri="{FF2B5EF4-FFF2-40B4-BE49-F238E27FC236}">
                  <a16:creationId xmlns:a16="http://schemas.microsoft.com/office/drawing/2014/main" id="{C27D62CD-AD0D-644A-C915-686ADC543B1E}"/>
                </a:ext>
              </a:extLst>
            </p:cNvPr>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7173" name="Freeform 5">
              <a:extLst>
                <a:ext uri="{FF2B5EF4-FFF2-40B4-BE49-F238E27FC236}">
                  <a16:creationId xmlns:a16="http://schemas.microsoft.com/office/drawing/2014/main" id="{854734A0-EF3B-B330-F3C8-7017838DF0AC}"/>
                </a:ext>
              </a:extLst>
            </p:cNvPr>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7174" name="Freeform 6">
              <a:extLst>
                <a:ext uri="{FF2B5EF4-FFF2-40B4-BE49-F238E27FC236}">
                  <a16:creationId xmlns:a16="http://schemas.microsoft.com/office/drawing/2014/main" id="{90C5BFD6-8A07-3AA8-7E86-73A07644ABA2}"/>
                </a:ext>
              </a:extLst>
            </p:cNvPr>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7175" name="Freeform 7">
              <a:extLst>
                <a:ext uri="{FF2B5EF4-FFF2-40B4-BE49-F238E27FC236}">
                  <a16:creationId xmlns:a16="http://schemas.microsoft.com/office/drawing/2014/main" id="{BFEA22E6-D2D6-8BF7-57B4-BD8B18DEC1C4}"/>
                </a:ext>
              </a:extLst>
            </p:cNvPr>
            <p:cNvSpPr>
              <a:spLocks/>
            </p:cNvSpPr>
            <p:nvPr/>
          </p:nvSpPr>
          <p:spPr bwMode="invGray">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7176" name="Freeform 8">
              <a:extLst>
                <a:ext uri="{FF2B5EF4-FFF2-40B4-BE49-F238E27FC236}">
                  <a16:creationId xmlns:a16="http://schemas.microsoft.com/office/drawing/2014/main" id="{E5B25213-0B0A-DF88-61E0-2EA2686E0976}"/>
                </a:ext>
              </a:extLst>
            </p:cNvPr>
            <p:cNvSpPr>
              <a:spLocks/>
            </p:cNvSpPr>
            <p:nvPr/>
          </p:nvSpPr>
          <p:spPr bwMode="invGray">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7177" name="Freeform 9">
              <a:extLst>
                <a:ext uri="{FF2B5EF4-FFF2-40B4-BE49-F238E27FC236}">
                  <a16:creationId xmlns:a16="http://schemas.microsoft.com/office/drawing/2014/main" id="{DFC30B8C-A280-1F13-DD04-FAEFE7BA53A7}"/>
                </a:ext>
              </a:extLst>
            </p:cNvPr>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7178" name="Freeform 10">
              <a:extLst>
                <a:ext uri="{FF2B5EF4-FFF2-40B4-BE49-F238E27FC236}">
                  <a16:creationId xmlns:a16="http://schemas.microsoft.com/office/drawing/2014/main" id="{2FEC65BC-122E-DAC5-E117-E92D99AE1483}"/>
                </a:ext>
              </a:extLst>
            </p:cNvPr>
            <p:cNvSpPr>
              <a:spLocks/>
            </p:cNvSpPr>
            <p:nvPr/>
          </p:nvSpPr>
          <p:spPr bwMode="invGray">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7179" name="Rectangle 11">
            <a:extLst>
              <a:ext uri="{FF2B5EF4-FFF2-40B4-BE49-F238E27FC236}">
                <a16:creationId xmlns:a16="http://schemas.microsoft.com/office/drawing/2014/main" id="{CB9514E8-1E57-EB36-5A74-E2D0991750F9}"/>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7180" name="Rectangle 12">
            <a:extLst>
              <a:ext uri="{FF2B5EF4-FFF2-40B4-BE49-F238E27FC236}">
                <a16:creationId xmlns:a16="http://schemas.microsoft.com/office/drawing/2014/main" id="{D1AE129A-9A16-B1D7-43F3-E75E446B35B7}"/>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lvl1pPr>
          </a:lstStyle>
          <a:p>
            <a:endParaRPr lang="en-GB" altLang="en-US"/>
          </a:p>
        </p:txBody>
      </p:sp>
      <p:sp>
        <p:nvSpPr>
          <p:cNvPr id="7181" name="Rectangle 13">
            <a:extLst>
              <a:ext uri="{FF2B5EF4-FFF2-40B4-BE49-F238E27FC236}">
                <a16:creationId xmlns:a16="http://schemas.microsoft.com/office/drawing/2014/main" id="{74B1E37D-68B8-14B0-C46E-EBAD7D769692}"/>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lvl1pPr>
          </a:lstStyle>
          <a:p>
            <a:endParaRPr lang="en-GB" altLang="en-US"/>
          </a:p>
        </p:txBody>
      </p:sp>
      <p:sp>
        <p:nvSpPr>
          <p:cNvPr id="7182" name="Rectangle 14">
            <a:extLst>
              <a:ext uri="{FF2B5EF4-FFF2-40B4-BE49-F238E27FC236}">
                <a16:creationId xmlns:a16="http://schemas.microsoft.com/office/drawing/2014/main" id="{AC8D557B-7640-142C-C32D-2B7CEABF52E0}"/>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lvl1pPr>
          </a:lstStyle>
          <a:p>
            <a:fld id="{62990350-061C-4EE5-8C7F-6D1FCE7666F4}" type="slidenum">
              <a:rPr lang="en-GB" altLang="en-US"/>
              <a:pPr/>
              <a:t>‹#›</a:t>
            </a:fld>
            <a:endParaRPr lang="en-GB" altLang="en-US"/>
          </a:p>
        </p:txBody>
      </p:sp>
      <p:sp>
        <p:nvSpPr>
          <p:cNvPr id="7183" name="Rectangle 15">
            <a:extLst>
              <a:ext uri="{FF2B5EF4-FFF2-40B4-BE49-F238E27FC236}">
                <a16:creationId xmlns:a16="http://schemas.microsoft.com/office/drawing/2014/main" id="{10C53543-EFFE-AC05-DEE8-9C84CAC6F613}"/>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advTm="2000">
    <p:split/>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1F7BDB6-1377-314C-EFCA-60FB19A91F84}"/>
              </a:ext>
            </a:extLst>
          </p:cNvPr>
          <p:cNvSpPr>
            <a:spLocks noGrp="1" noChangeArrowheads="1"/>
          </p:cNvSpPr>
          <p:nvPr>
            <p:ph type="ctrTitle"/>
          </p:nvPr>
        </p:nvSpPr>
        <p:spPr/>
        <p:txBody>
          <a:bodyPr/>
          <a:lstStyle/>
          <a:p>
            <a:r>
              <a:rPr lang="en-US" altLang="en-US" b="1"/>
              <a:t>Early Christian Ireland</a:t>
            </a:r>
            <a:endParaRPr lang="en-GB" altLang="en-US" b="1"/>
          </a:p>
        </p:txBody>
      </p:sp>
      <p:sp>
        <p:nvSpPr>
          <p:cNvPr id="2051" name="Rectangle 3">
            <a:extLst>
              <a:ext uri="{FF2B5EF4-FFF2-40B4-BE49-F238E27FC236}">
                <a16:creationId xmlns:a16="http://schemas.microsoft.com/office/drawing/2014/main" id="{4AE07EFC-5655-B00B-C805-E5A1774293E4}"/>
              </a:ext>
            </a:extLst>
          </p:cNvPr>
          <p:cNvSpPr>
            <a:spLocks noGrp="1" noChangeArrowheads="1"/>
          </p:cNvSpPr>
          <p:nvPr>
            <p:ph type="subTitle" idx="1"/>
          </p:nvPr>
        </p:nvSpPr>
        <p:spPr/>
        <p:txBody>
          <a:bodyPr/>
          <a:lstStyle/>
          <a:p>
            <a:r>
              <a:rPr lang="en-US" altLang="en-US" b="1"/>
              <a:t>The Arrival of Christianity from </a:t>
            </a:r>
          </a:p>
          <a:p>
            <a:r>
              <a:rPr lang="en-US" altLang="en-US" b="1"/>
              <a:t>AD 400 onwards</a:t>
            </a:r>
            <a:endParaRPr lang="en-GB" altLang="en-US" b="1"/>
          </a:p>
        </p:txBody>
      </p:sp>
    </p:spTree>
  </p:cSld>
  <p:clrMapOvr>
    <a:masterClrMapping/>
  </p:clrMapOvr>
  <p:transition advTm="2000">
    <p:spli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D66B8A1-0EC2-0BA2-E38C-14EBDA92B54F}"/>
              </a:ext>
            </a:extLst>
          </p:cNvPr>
          <p:cNvSpPr>
            <a:spLocks noChangeArrowheads="1"/>
          </p:cNvSpPr>
          <p:nvPr/>
        </p:nvSpPr>
        <p:spPr bwMode="auto">
          <a:xfrm>
            <a:off x="1524000" y="838200"/>
            <a:ext cx="63246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b="1"/>
              <a:t>The </a:t>
            </a:r>
            <a:r>
              <a:rPr lang="en-GB" altLang="en-US" b="1">
                <a:solidFill>
                  <a:schemeClr val="tx2"/>
                </a:solidFill>
              </a:rPr>
              <a:t>Skellig Islands</a:t>
            </a:r>
            <a:r>
              <a:rPr lang="en-GB" altLang="en-US" b="1"/>
              <a:t>, 8 miles off the western coast of Ireland's County Kerry are small, remote and dramatic. On Skellig Michael you can see the well preserved remains of an early monastic settlement. </a:t>
            </a:r>
            <a:endParaRPr lang="en-US" altLang="en-US" b="1"/>
          </a:p>
          <a:p>
            <a:pPr algn="ctr"/>
            <a:endParaRPr lang="en-US" altLang="en-US" b="1"/>
          </a:p>
          <a:p>
            <a:pPr algn="ctr"/>
            <a:r>
              <a:rPr lang="en-US" altLang="en-US" b="1"/>
              <a:t>Life was difficult on Sceilg for these monks</a:t>
            </a:r>
          </a:p>
          <a:p>
            <a:pPr algn="ctr"/>
            <a:r>
              <a:rPr lang="en-US" altLang="en-US" b="1"/>
              <a:t>But many did survive the harsh conditions, feeding off fish, sea-birds and whatever small crops they were able to grow on the thin soils.</a:t>
            </a:r>
          </a:p>
          <a:p>
            <a:pPr algn="ctr"/>
            <a:endParaRPr lang="en-US" altLang="en-US" b="1"/>
          </a:p>
          <a:p>
            <a:pPr algn="ctr"/>
            <a:r>
              <a:rPr lang="en-US" altLang="en-US" b="1"/>
              <a:t>It is also probable that they received provisions from the mainland from time to time, when the weather permitted travel across the sea.</a:t>
            </a:r>
            <a:endParaRPr lang="en-GB" altLang="en-US" b="1"/>
          </a:p>
        </p:txBody>
      </p:sp>
    </p:spTree>
  </p:cSld>
  <p:clrMapOvr>
    <a:masterClrMapping/>
  </p:clrMapOvr>
  <p:transition advTm="2000">
    <p:spli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ED48AE9E-443D-0526-2F0B-80B95023B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36576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Text Box 3">
            <a:extLst>
              <a:ext uri="{FF2B5EF4-FFF2-40B4-BE49-F238E27FC236}">
                <a16:creationId xmlns:a16="http://schemas.microsoft.com/office/drawing/2014/main" id="{15246226-3A98-5848-CFDA-9F13E68A15C4}"/>
              </a:ext>
            </a:extLst>
          </p:cNvPr>
          <p:cNvSpPr txBox="1">
            <a:spLocks noChangeArrowheads="1"/>
          </p:cNvSpPr>
          <p:nvPr/>
        </p:nvSpPr>
        <p:spPr bwMode="auto">
          <a:xfrm>
            <a:off x="4800600" y="1752600"/>
            <a:ext cx="34290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t>The monks on Sceilg Mhicil lived in beehive huts.</a:t>
            </a:r>
          </a:p>
          <a:p>
            <a:pPr algn="ctr">
              <a:spcBef>
                <a:spcPct val="50000"/>
              </a:spcBef>
            </a:pPr>
            <a:r>
              <a:rPr lang="en-US" altLang="en-US" sz="2000" b="1"/>
              <a:t>These huts were weather proof as the stones fitted perfectly on top of each other – the rounded shape also meant that the rain ran off or flow off the roof and walls. </a:t>
            </a:r>
          </a:p>
          <a:p>
            <a:pPr algn="ctr">
              <a:spcBef>
                <a:spcPct val="50000"/>
              </a:spcBef>
            </a:pPr>
            <a:r>
              <a:rPr lang="en-US" altLang="en-US" sz="2000" b="1"/>
              <a:t>The small opening for the door allowed the least amount of wind into the hut.</a:t>
            </a:r>
            <a:endParaRPr lang="en-GB" altLang="en-US" sz="2000" b="1"/>
          </a:p>
        </p:txBody>
      </p:sp>
      <p:sp>
        <p:nvSpPr>
          <p:cNvPr id="18436" name="Text Box 4">
            <a:extLst>
              <a:ext uri="{FF2B5EF4-FFF2-40B4-BE49-F238E27FC236}">
                <a16:creationId xmlns:a16="http://schemas.microsoft.com/office/drawing/2014/main" id="{006CE8BD-6355-E076-74E0-F3EED637DB73}"/>
              </a:ext>
            </a:extLst>
          </p:cNvPr>
          <p:cNvSpPr txBox="1">
            <a:spLocks noChangeArrowheads="1"/>
          </p:cNvSpPr>
          <p:nvPr/>
        </p:nvSpPr>
        <p:spPr bwMode="auto">
          <a:xfrm>
            <a:off x="838200" y="2286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chemeClr val="tx2"/>
                </a:solidFill>
              </a:rPr>
              <a:t>Beehive huts</a:t>
            </a:r>
            <a:endParaRPr lang="en-GB" altLang="en-US" b="1">
              <a:solidFill>
                <a:schemeClr val="tx2"/>
              </a:solidFill>
            </a:endParaRPr>
          </a:p>
        </p:txBody>
      </p:sp>
    </p:spTree>
  </p:cSld>
  <p:clrMapOvr>
    <a:masterClrMapping/>
  </p:clrMapOvr>
  <p:transition advTm="2000">
    <p:spli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7D8DCC7B-E4D7-58D3-3A19-3DF38D12A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40005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a:extLst>
              <a:ext uri="{FF2B5EF4-FFF2-40B4-BE49-F238E27FC236}">
                <a16:creationId xmlns:a16="http://schemas.microsoft.com/office/drawing/2014/main" id="{870A4441-B210-8B11-D45D-B412676630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81000"/>
            <a:ext cx="40005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0" name="Text Box 4">
            <a:extLst>
              <a:ext uri="{FF2B5EF4-FFF2-40B4-BE49-F238E27FC236}">
                <a16:creationId xmlns:a16="http://schemas.microsoft.com/office/drawing/2014/main" id="{B0DCF122-30BF-DFA8-68E2-D36FDD3B8D4D}"/>
              </a:ext>
            </a:extLst>
          </p:cNvPr>
          <p:cNvSpPr txBox="1">
            <a:spLocks noChangeArrowheads="1"/>
          </p:cNvSpPr>
          <p:nvPr/>
        </p:nvSpPr>
        <p:spPr bwMode="auto">
          <a:xfrm>
            <a:off x="457200" y="3810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chemeClr val="bg2"/>
                </a:solidFill>
              </a:rPr>
              <a:t>Beehive Huts</a:t>
            </a:r>
            <a:endParaRPr lang="en-GB" altLang="en-US" b="1">
              <a:solidFill>
                <a:schemeClr val="bg2"/>
              </a:solidFill>
            </a:endParaRPr>
          </a:p>
        </p:txBody>
      </p:sp>
      <p:sp>
        <p:nvSpPr>
          <p:cNvPr id="19461" name="Text Box 5">
            <a:extLst>
              <a:ext uri="{FF2B5EF4-FFF2-40B4-BE49-F238E27FC236}">
                <a16:creationId xmlns:a16="http://schemas.microsoft.com/office/drawing/2014/main" id="{69406346-597C-92CF-1B3B-B6A7EBDA598E}"/>
              </a:ext>
            </a:extLst>
          </p:cNvPr>
          <p:cNvSpPr txBox="1">
            <a:spLocks noChangeArrowheads="1"/>
          </p:cNvSpPr>
          <p:nvPr/>
        </p:nvSpPr>
        <p:spPr bwMode="auto">
          <a:xfrm>
            <a:off x="4953000" y="3810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chemeClr val="bg2"/>
                </a:solidFill>
              </a:rPr>
              <a:t>Little Sceilg</a:t>
            </a:r>
            <a:endParaRPr lang="en-GB" altLang="en-US" b="1">
              <a:solidFill>
                <a:schemeClr val="bg2"/>
              </a:solidFill>
            </a:endParaRPr>
          </a:p>
        </p:txBody>
      </p:sp>
      <p:pic>
        <p:nvPicPr>
          <p:cNvPr id="19463" name="Picture 7">
            <a:extLst>
              <a:ext uri="{FF2B5EF4-FFF2-40B4-BE49-F238E27FC236}">
                <a16:creationId xmlns:a16="http://schemas.microsoft.com/office/drawing/2014/main" id="{B73F2A65-CB00-8781-DC39-9A0081BC4A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733800"/>
            <a:ext cx="40005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4" name="Picture 8">
            <a:extLst>
              <a:ext uri="{FF2B5EF4-FFF2-40B4-BE49-F238E27FC236}">
                <a16:creationId xmlns:a16="http://schemas.microsoft.com/office/drawing/2014/main" id="{6E419439-EE74-17A2-BB9B-4DBA582791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733800"/>
            <a:ext cx="40005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2000">
    <p:spli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2D2DA954-C86B-AF72-A6FA-CE0AF952B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0"/>
            <a:ext cx="54483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2000">
    <p:spli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7420C2BB-1CAA-65BA-EB21-AD197E8FED5E}"/>
              </a:ext>
            </a:extLst>
          </p:cNvPr>
          <p:cNvSpPr txBox="1">
            <a:spLocks noChangeArrowheads="1"/>
          </p:cNvSpPr>
          <p:nvPr/>
        </p:nvSpPr>
        <p:spPr bwMode="auto">
          <a:xfrm>
            <a:off x="381000" y="3048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Irish monks and Missionary work Abroad</a:t>
            </a:r>
            <a:endParaRPr lang="en-GB" altLang="en-US" sz="2800" b="1"/>
          </a:p>
        </p:txBody>
      </p:sp>
      <p:sp>
        <p:nvSpPr>
          <p:cNvPr id="21507" name="Rectangle 3">
            <a:extLst>
              <a:ext uri="{FF2B5EF4-FFF2-40B4-BE49-F238E27FC236}">
                <a16:creationId xmlns:a16="http://schemas.microsoft.com/office/drawing/2014/main" id="{5EA3A5B5-4CD9-8E87-42CE-DA4B7F2887C4}"/>
              </a:ext>
            </a:extLst>
          </p:cNvPr>
          <p:cNvSpPr>
            <a:spLocks noChangeArrowheads="1"/>
          </p:cNvSpPr>
          <p:nvPr/>
        </p:nvSpPr>
        <p:spPr bwMode="auto">
          <a:xfrm>
            <a:off x="838200" y="914400"/>
            <a:ext cx="67818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b="1"/>
              <a:t>Columcille (521-597 A.D.)</a:t>
            </a:r>
            <a:r>
              <a:rPr lang="en-GB" altLang="en-US" sz="2000" b="1">
                <a:solidFill>
                  <a:schemeClr val="tx2"/>
                </a:solidFill>
              </a:rPr>
              <a:t> </a:t>
            </a:r>
            <a:endParaRPr lang="en-US" altLang="en-US" sz="2000" b="1">
              <a:solidFill>
                <a:schemeClr val="tx2"/>
              </a:solidFill>
            </a:endParaRPr>
          </a:p>
          <a:p>
            <a:pPr algn="ctr"/>
            <a:r>
              <a:rPr lang="en-GB" altLang="en-US" sz="2000" b="1">
                <a:solidFill>
                  <a:schemeClr val="tx2"/>
                </a:solidFill>
              </a:rPr>
              <a:t>was the Irish Celtic Monk who founded the Celtic monastery on the Island of Iona off Scotland where the </a:t>
            </a:r>
            <a:r>
              <a:rPr lang="en-GB" altLang="en-US" sz="2000" b="1" i="1">
                <a:solidFill>
                  <a:schemeClr val="tx2"/>
                </a:solidFill>
              </a:rPr>
              <a:t>Book of Kells</a:t>
            </a:r>
            <a:r>
              <a:rPr lang="en-GB" altLang="en-US" sz="2000" b="1">
                <a:solidFill>
                  <a:schemeClr val="tx2"/>
                </a:solidFill>
              </a:rPr>
              <a:t> was created, and converted the pagan Northern Picts (Northern Scots) to Christ.  </a:t>
            </a:r>
            <a:endParaRPr lang="en-US" altLang="en-US" sz="2000" b="1">
              <a:solidFill>
                <a:schemeClr val="tx2"/>
              </a:solidFill>
            </a:endParaRPr>
          </a:p>
          <a:p>
            <a:pPr algn="ctr"/>
            <a:r>
              <a:rPr lang="en-GB" altLang="en-US" sz="2000" b="1">
                <a:solidFill>
                  <a:schemeClr val="tx2"/>
                </a:solidFill>
              </a:rPr>
              <a:t>He lived about 60 years after St. Patrick.</a:t>
            </a:r>
            <a:r>
              <a:rPr lang="en-GB" altLang="en-US" b="1">
                <a:solidFill>
                  <a:schemeClr val="tx2"/>
                </a:solidFill>
              </a:rPr>
              <a:t> </a:t>
            </a:r>
          </a:p>
        </p:txBody>
      </p:sp>
      <p:sp>
        <p:nvSpPr>
          <p:cNvPr id="21508" name="Rectangle 4">
            <a:extLst>
              <a:ext uri="{FF2B5EF4-FFF2-40B4-BE49-F238E27FC236}">
                <a16:creationId xmlns:a16="http://schemas.microsoft.com/office/drawing/2014/main" id="{2C636A84-F4CD-8CC0-B004-F664A1772D1B}"/>
              </a:ext>
            </a:extLst>
          </p:cNvPr>
          <p:cNvSpPr>
            <a:spLocks noChangeArrowheads="1"/>
          </p:cNvSpPr>
          <p:nvPr/>
        </p:nvSpPr>
        <p:spPr bwMode="auto">
          <a:xfrm>
            <a:off x="990600" y="3276600"/>
            <a:ext cx="66294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2000" b="1">
                <a:solidFill>
                  <a:schemeClr val="tx2"/>
                </a:solidFill>
              </a:rPr>
              <a:t>At the age of 44, Columcille left Ireland</a:t>
            </a:r>
            <a:r>
              <a:rPr lang="en-US" altLang="en-US" sz="2000" b="1">
                <a:solidFill>
                  <a:schemeClr val="tx2"/>
                </a:solidFill>
              </a:rPr>
              <a:t> – there are many different stories told as to why Columcille left Ireland -</a:t>
            </a:r>
            <a:r>
              <a:rPr lang="en-GB" altLang="en-US" sz="2000" b="1">
                <a:solidFill>
                  <a:schemeClr val="tx2"/>
                </a:solidFill>
              </a:rPr>
              <a:t> and founded the monastery on Iona (563-5 A.D.).  It was a base from which he would bring to Christianity the Northern Picts of Scotland.  It became the place where the Scottish Kings received final interment</a:t>
            </a:r>
            <a:r>
              <a:rPr lang="en-US" altLang="en-US" sz="2000" b="1">
                <a:solidFill>
                  <a:schemeClr val="tx2"/>
                </a:solidFill>
              </a:rPr>
              <a:t>.</a:t>
            </a:r>
            <a:r>
              <a:rPr lang="en-GB" altLang="en-US" sz="2000" b="1">
                <a:solidFill>
                  <a:schemeClr val="tx2"/>
                </a:solidFill>
              </a:rPr>
              <a:t> 100 years later Iona's ninth Abbot, Adomnan, would write a book called: </a:t>
            </a:r>
            <a:endParaRPr lang="en-US" altLang="en-US" sz="2000" b="1">
              <a:solidFill>
                <a:schemeClr val="tx2"/>
              </a:solidFill>
            </a:endParaRPr>
          </a:p>
          <a:p>
            <a:pPr algn="ctr"/>
            <a:r>
              <a:rPr lang="en-GB" altLang="en-US" sz="2000" b="1" i="1">
                <a:solidFill>
                  <a:schemeClr val="tx2"/>
                </a:solidFill>
              </a:rPr>
              <a:t>Life of St. Columba.</a:t>
            </a:r>
            <a:r>
              <a:rPr lang="en-GB" altLang="en-US" sz="2000" b="1">
                <a:solidFill>
                  <a:schemeClr val="tx2"/>
                </a:solidFill>
              </a:rPr>
              <a:t> </a:t>
            </a:r>
          </a:p>
        </p:txBody>
      </p:sp>
    </p:spTree>
  </p:cSld>
  <p:clrMapOvr>
    <a:masterClrMapping/>
  </p:clrMapOvr>
  <p:transition advTm="2000">
    <p:spli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F386409-2F90-28C9-C2CE-60BE9102EC8D}"/>
              </a:ext>
            </a:extLst>
          </p:cNvPr>
          <p:cNvSpPr>
            <a:spLocks noChangeArrowheads="1"/>
          </p:cNvSpPr>
          <p:nvPr/>
        </p:nvSpPr>
        <p:spPr bwMode="auto">
          <a:xfrm>
            <a:off x="1219200" y="304800"/>
            <a:ext cx="70866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800" b="1">
                <a:solidFill>
                  <a:schemeClr val="tx2"/>
                </a:solidFill>
              </a:rPr>
              <a:t>Not long after establishing the monastery on Iona, Columcille was preaching the Gospel on his way to Inverness, to witness to the Pictish King Brude.  He was stopped by a group of Druid Priests, who demanded that Columcille and his twelve monks return to Ireland.  These pagan priests claimed that Druidism was the true religion, and drew a circle on the ground, saying that Christ conflicted with the nature cycle.  Columcille took his staff and drew an intersecting cross within the circle.  Columcille said that God could not conflict with nature because God had Himself Created nature, and rather instead complemented it; working with it and through it. </a:t>
            </a:r>
            <a:r>
              <a:rPr lang="en-GB" altLang="en-US" sz="1800" b="1">
                <a:solidFill>
                  <a:srgbClr val="000080"/>
                </a:solidFill>
              </a:rPr>
              <a:t> </a:t>
            </a:r>
            <a:r>
              <a:rPr lang="en-GB" altLang="en-US" sz="1800"/>
              <a:t> </a:t>
            </a:r>
          </a:p>
        </p:txBody>
      </p:sp>
      <p:sp>
        <p:nvSpPr>
          <p:cNvPr id="22531" name="Rectangle 3">
            <a:extLst>
              <a:ext uri="{FF2B5EF4-FFF2-40B4-BE49-F238E27FC236}">
                <a16:creationId xmlns:a16="http://schemas.microsoft.com/office/drawing/2014/main" id="{A787016B-5E2E-3712-E35E-F5FFE569F1B5}"/>
              </a:ext>
            </a:extLst>
          </p:cNvPr>
          <p:cNvSpPr>
            <a:spLocks noChangeArrowheads="1"/>
          </p:cNvSpPr>
          <p:nvPr/>
        </p:nvSpPr>
        <p:spPr bwMode="auto">
          <a:xfrm>
            <a:off x="1447800" y="3352800"/>
            <a:ext cx="66294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800" b="1">
                <a:solidFill>
                  <a:schemeClr val="tx2"/>
                </a:solidFill>
              </a:rPr>
              <a:t>Later, when Iona grew, wherever Columcille preached to the Picts, he would leave behind 12 monks, founding a new monastery that would become a center of Christian teaching, and eventually a Christian town.  Though the Druidic Priests opposed him all the way, little by little the light of Christ covered Northern Scotland.  Later, Ninian would bring Christ to the Southern Picts, and Scotland would be completely converted.  One of Columcille's monks at Iona, an Irishman named Aidan, would be sent out to found a monastery at Lindisfarne, becoming the missionary monk who brought the Angles and Northern England to Christ.</a:t>
            </a:r>
            <a:r>
              <a:rPr lang="en-GB" altLang="en-US" sz="1800">
                <a:solidFill>
                  <a:schemeClr val="tx2"/>
                </a:solidFill>
              </a:rPr>
              <a:t> </a:t>
            </a:r>
          </a:p>
        </p:txBody>
      </p:sp>
    </p:spTree>
  </p:cSld>
  <p:clrMapOvr>
    <a:masterClrMapping/>
  </p:clrMapOvr>
  <p:transition advTm="2000">
    <p:spli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B0DBBAE2-E4DF-B56D-EE3E-E75EC58E98B8}"/>
              </a:ext>
            </a:extLst>
          </p:cNvPr>
          <p:cNvSpPr txBox="1">
            <a:spLocks noChangeArrowheads="1"/>
          </p:cNvSpPr>
          <p:nvPr/>
        </p:nvSpPr>
        <p:spPr bwMode="auto">
          <a:xfrm>
            <a:off x="762000" y="381000"/>
            <a:ext cx="7162800" cy="573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chemeClr val="tx2"/>
                </a:solidFill>
              </a:rPr>
              <a:t>Monastic Treasures in </a:t>
            </a:r>
          </a:p>
          <a:p>
            <a:pPr algn="ctr">
              <a:spcBef>
                <a:spcPct val="50000"/>
              </a:spcBef>
            </a:pPr>
            <a:r>
              <a:rPr lang="en-US" altLang="en-US" sz="2800" b="1">
                <a:solidFill>
                  <a:schemeClr val="tx2"/>
                </a:solidFill>
              </a:rPr>
              <a:t>Early Christian Ireland</a:t>
            </a:r>
          </a:p>
          <a:p>
            <a:pPr algn="ctr">
              <a:spcBef>
                <a:spcPct val="50000"/>
              </a:spcBef>
            </a:pPr>
            <a:endParaRPr lang="en-US" altLang="en-US" sz="2000" b="1"/>
          </a:p>
          <a:p>
            <a:pPr algn="ctr">
              <a:spcBef>
                <a:spcPct val="50000"/>
              </a:spcBef>
            </a:pPr>
            <a:r>
              <a:rPr lang="en-US" altLang="en-US" sz="2000" b="1"/>
              <a:t>Monasteries grew in size and wealth from AD 700. </a:t>
            </a:r>
          </a:p>
          <a:p>
            <a:pPr algn="ctr">
              <a:spcBef>
                <a:spcPct val="50000"/>
              </a:spcBef>
            </a:pPr>
            <a:r>
              <a:rPr lang="en-US" altLang="en-US" sz="2000" b="1"/>
              <a:t>The Monks began to create some beautiful works of art. </a:t>
            </a:r>
          </a:p>
          <a:p>
            <a:pPr algn="ctr">
              <a:spcBef>
                <a:spcPct val="50000"/>
              </a:spcBef>
            </a:pPr>
            <a:r>
              <a:rPr lang="en-US" altLang="en-US" sz="2000" b="1"/>
              <a:t>They used gold, silver, bronze and jewels;</a:t>
            </a:r>
          </a:p>
          <a:p>
            <a:pPr algn="ctr">
              <a:spcBef>
                <a:spcPct val="50000"/>
              </a:spcBef>
            </a:pPr>
            <a:r>
              <a:rPr lang="en-US" altLang="en-US" sz="2000" b="1">
                <a:solidFill>
                  <a:schemeClr val="tx2"/>
                </a:solidFill>
              </a:rPr>
              <a:t>The Ardagh Chalice</a:t>
            </a:r>
          </a:p>
          <a:p>
            <a:pPr algn="ctr">
              <a:spcBef>
                <a:spcPct val="50000"/>
              </a:spcBef>
            </a:pPr>
            <a:r>
              <a:rPr lang="en-US" altLang="en-US" sz="2000" b="1">
                <a:solidFill>
                  <a:schemeClr val="tx2"/>
                </a:solidFill>
              </a:rPr>
              <a:t>Tara Brooch</a:t>
            </a:r>
          </a:p>
          <a:p>
            <a:pPr algn="ctr">
              <a:spcBef>
                <a:spcPct val="50000"/>
              </a:spcBef>
            </a:pPr>
            <a:r>
              <a:rPr lang="en-US" altLang="en-US" sz="2000" b="1"/>
              <a:t>The Monks also produced many beautiful manuscripts</a:t>
            </a:r>
          </a:p>
          <a:p>
            <a:pPr algn="ctr">
              <a:spcBef>
                <a:spcPct val="50000"/>
              </a:spcBef>
            </a:pPr>
            <a:r>
              <a:rPr lang="en-US" altLang="en-US" sz="2000" b="1"/>
              <a:t>in Latin of the Gospels;</a:t>
            </a:r>
          </a:p>
          <a:p>
            <a:pPr algn="ctr">
              <a:spcBef>
                <a:spcPct val="50000"/>
              </a:spcBef>
            </a:pPr>
            <a:r>
              <a:rPr lang="en-US" altLang="en-US" sz="2000" b="1">
                <a:solidFill>
                  <a:schemeClr val="tx2"/>
                </a:solidFill>
              </a:rPr>
              <a:t>The Book of Durrow</a:t>
            </a:r>
          </a:p>
          <a:p>
            <a:pPr algn="ctr">
              <a:spcBef>
                <a:spcPct val="50000"/>
              </a:spcBef>
            </a:pPr>
            <a:r>
              <a:rPr lang="en-US" altLang="en-US" sz="2000" b="1">
                <a:solidFill>
                  <a:schemeClr val="tx2"/>
                </a:solidFill>
              </a:rPr>
              <a:t>The Book of Kells</a:t>
            </a:r>
            <a:endParaRPr lang="en-GB" altLang="en-US" sz="2000" b="1">
              <a:solidFill>
                <a:schemeClr val="tx2"/>
              </a:solidFill>
            </a:endParaRPr>
          </a:p>
        </p:txBody>
      </p:sp>
    </p:spTree>
  </p:cSld>
  <p:clrMapOvr>
    <a:masterClrMapping/>
  </p:clrMapOvr>
  <p:transition advTm="2000">
    <p:spli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D2D4B46-CF9E-BFCB-9D9B-B8694F642341}"/>
              </a:ext>
            </a:extLst>
          </p:cNvPr>
          <p:cNvSpPr>
            <a:spLocks noChangeArrowheads="1"/>
          </p:cNvSpPr>
          <p:nvPr/>
        </p:nvSpPr>
        <p:spPr bwMode="auto">
          <a:xfrm>
            <a:off x="304800" y="533400"/>
            <a:ext cx="8839200" cy="598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800" b="1">
                <a:solidFill>
                  <a:schemeClr val="tx2"/>
                </a:solidFill>
              </a:rPr>
              <a:t>The </a:t>
            </a:r>
            <a:r>
              <a:rPr lang="en-GB" altLang="en-US" b="1"/>
              <a:t>Ardagh Chalice</a:t>
            </a:r>
            <a:r>
              <a:rPr lang="en-GB" altLang="en-US" sz="1800" b="1">
                <a:solidFill>
                  <a:schemeClr val="tx2"/>
                </a:solidFill>
              </a:rPr>
              <a:t> is made of silver and </a:t>
            </a:r>
            <a:br>
              <a:rPr lang="en-GB" altLang="en-US" sz="1800" b="1">
                <a:solidFill>
                  <a:schemeClr val="tx2"/>
                </a:solidFill>
              </a:rPr>
            </a:br>
            <a:r>
              <a:rPr lang="en-GB" altLang="en-US" sz="1800" b="1">
                <a:solidFill>
                  <a:schemeClr val="tx2"/>
                </a:solidFill>
              </a:rPr>
              <a:t>dates from around the 8th century. It is </a:t>
            </a:r>
            <a:br>
              <a:rPr lang="en-GB" altLang="en-US" sz="1800" b="1">
                <a:solidFill>
                  <a:schemeClr val="tx2"/>
                </a:solidFill>
              </a:rPr>
            </a:br>
            <a:r>
              <a:rPr lang="en-GB" altLang="en-US" sz="1800" b="1">
                <a:solidFill>
                  <a:schemeClr val="tx2"/>
                </a:solidFill>
              </a:rPr>
              <a:t>basically a hemispherical cup inspired by </a:t>
            </a:r>
            <a:br>
              <a:rPr lang="en-GB" altLang="en-US" sz="1800" b="1">
                <a:solidFill>
                  <a:schemeClr val="tx2"/>
                </a:solidFill>
              </a:rPr>
            </a:br>
            <a:r>
              <a:rPr lang="en-GB" altLang="en-US" sz="1800" b="1">
                <a:solidFill>
                  <a:schemeClr val="tx2"/>
                </a:solidFill>
              </a:rPr>
              <a:t>Byzantine design.It has two handles, held </a:t>
            </a:r>
            <a:br>
              <a:rPr lang="en-GB" altLang="en-US" sz="1800" b="1">
                <a:solidFill>
                  <a:schemeClr val="tx2"/>
                </a:solidFill>
              </a:rPr>
            </a:br>
            <a:r>
              <a:rPr lang="en-GB" altLang="en-US" sz="1800" b="1">
                <a:solidFill>
                  <a:schemeClr val="tx2"/>
                </a:solidFill>
              </a:rPr>
              <a:t>on by rivets that are disguised by studs. It </a:t>
            </a:r>
            <a:br>
              <a:rPr lang="en-GB" altLang="en-US" sz="1800" b="1">
                <a:solidFill>
                  <a:schemeClr val="tx2"/>
                </a:solidFill>
              </a:rPr>
            </a:br>
            <a:r>
              <a:rPr lang="en-GB" altLang="en-US" sz="1800" b="1">
                <a:solidFill>
                  <a:schemeClr val="tx2"/>
                </a:solidFill>
              </a:rPr>
              <a:t>is decorated with panels of gold filigree, </a:t>
            </a:r>
            <a:br>
              <a:rPr lang="en-GB" altLang="en-US" sz="1800" b="1">
                <a:solidFill>
                  <a:schemeClr val="tx2"/>
                </a:solidFill>
              </a:rPr>
            </a:br>
            <a:r>
              <a:rPr lang="en-GB" altLang="en-US" sz="1800" b="1">
                <a:solidFill>
                  <a:schemeClr val="tx2"/>
                </a:solidFill>
              </a:rPr>
              <a:t>gilt bronze and milifiori studs .The glass </a:t>
            </a:r>
            <a:br>
              <a:rPr lang="en-GB" altLang="en-US" sz="1800" b="1">
                <a:solidFill>
                  <a:schemeClr val="tx2"/>
                </a:solidFill>
              </a:rPr>
            </a:br>
            <a:r>
              <a:rPr lang="en-GB" altLang="en-US" sz="1800" b="1">
                <a:solidFill>
                  <a:schemeClr val="tx2"/>
                </a:solidFill>
              </a:rPr>
              <a:t>studs have all been individually cast. </a:t>
            </a:r>
            <a:br>
              <a:rPr lang="en-GB" altLang="en-US" sz="1800" b="1">
                <a:solidFill>
                  <a:schemeClr val="tx2"/>
                </a:solidFill>
              </a:rPr>
            </a:br>
            <a:r>
              <a:rPr lang="en-GB" altLang="en-US" sz="1800" b="1">
                <a:solidFill>
                  <a:schemeClr val="tx2"/>
                </a:solidFill>
              </a:rPr>
              <a:t>Probably a metal frame was made</a:t>
            </a:r>
            <a:br>
              <a:rPr lang="en-GB" altLang="en-US" sz="1800" b="1">
                <a:solidFill>
                  <a:schemeClr val="tx2"/>
                </a:solidFill>
              </a:rPr>
            </a:br>
            <a:r>
              <a:rPr lang="en-GB" altLang="en-US" sz="1800" b="1">
                <a:solidFill>
                  <a:schemeClr val="tx2"/>
                </a:solidFill>
              </a:rPr>
              <a:t>first and then the areas of red enamel </a:t>
            </a:r>
            <a:br>
              <a:rPr lang="en-GB" altLang="en-US" sz="1800" b="1">
                <a:solidFill>
                  <a:schemeClr val="tx2"/>
                </a:solidFill>
              </a:rPr>
            </a:br>
            <a:r>
              <a:rPr lang="en-GB" altLang="en-US" sz="1800" b="1">
                <a:solidFill>
                  <a:schemeClr val="tx2"/>
                </a:solidFill>
              </a:rPr>
              <a:t>poured in. Molten blue glass was </a:t>
            </a:r>
            <a:br>
              <a:rPr lang="en-GB" altLang="en-US" sz="1800" b="1">
                <a:solidFill>
                  <a:schemeClr val="tx2"/>
                </a:solidFill>
              </a:rPr>
            </a:br>
            <a:r>
              <a:rPr lang="en-GB" altLang="en-US" sz="1800" b="1">
                <a:solidFill>
                  <a:schemeClr val="tx2"/>
                </a:solidFill>
              </a:rPr>
              <a:t>lastly applied making the studs solid. </a:t>
            </a:r>
            <a:br>
              <a:rPr lang="en-GB" altLang="en-US" sz="1800" b="1">
                <a:solidFill>
                  <a:schemeClr val="tx2"/>
                </a:solidFill>
              </a:rPr>
            </a:br>
            <a:r>
              <a:rPr lang="en-GB" altLang="en-US" sz="1800" b="1">
                <a:solidFill>
                  <a:schemeClr val="tx2"/>
                </a:solidFill>
              </a:rPr>
              <a:t>The bands of filigree run in a band </a:t>
            </a:r>
            <a:br>
              <a:rPr lang="en-GB" altLang="en-US" sz="1800" b="1">
                <a:solidFill>
                  <a:schemeClr val="tx2"/>
                </a:solidFill>
              </a:rPr>
            </a:br>
            <a:r>
              <a:rPr lang="en-GB" altLang="en-US" sz="1800" b="1">
                <a:solidFill>
                  <a:schemeClr val="tx2"/>
                </a:solidFill>
              </a:rPr>
              <a:t>round the top, leaving large areas of </a:t>
            </a:r>
            <a:br>
              <a:rPr lang="en-GB" altLang="en-US" sz="1800" b="1">
                <a:solidFill>
                  <a:schemeClr val="tx2"/>
                </a:solidFill>
              </a:rPr>
            </a:br>
            <a:r>
              <a:rPr lang="en-GB" altLang="en-US" sz="1800" b="1">
                <a:solidFill>
                  <a:schemeClr val="tx2"/>
                </a:solidFill>
              </a:rPr>
              <a:t>plain silver which give great contrast. </a:t>
            </a:r>
            <a:br>
              <a:rPr lang="en-GB" altLang="en-US" sz="1800" b="1">
                <a:solidFill>
                  <a:schemeClr val="tx2"/>
                </a:solidFill>
              </a:rPr>
            </a:br>
            <a:r>
              <a:rPr lang="en-GB" altLang="en-US" sz="1800" b="1">
                <a:solidFill>
                  <a:schemeClr val="tx2"/>
                </a:solidFill>
              </a:rPr>
              <a:t>The Apostles names are lightly inscribed </a:t>
            </a:r>
            <a:br>
              <a:rPr lang="en-GB" altLang="en-US" sz="1800" b="1">
                <a:solidFill>
                  <a:schemeClr val="tx2"/>
                </a:solidFill>
              </a:rPr>
            </a:br>
            <a:r>
              <a:rPr lang="en-GB" altLang="en-US" sz="1800" b="1">
                <a:solidFill>
                  <a:schemeClr val="tx2"/>
                </a:solidFill>
              </a:rPr>
              <a:t>below this band, with the exception of </a:t>
            </a:r>
            <a:br>
              <a:rPr lang="en-GB" altLang="en-US" sz="1800" b="1">
                <a:solidFill>
                  <a:schemeClr val="tx2"/>
                </a:solidFill>
              </a:rPr>
            </a:br>
            <a:r>
              <a:rPr lang="en-GB" altLang="en-US" sz="1800" b="1">
                <a:solidFill>
                  <a:schemeClr val="tx2"/>
                </a:solidFill>
              </a:rPr>
              <a:t>Judas.</a:t>
            </a:r>
            <a:br>
              <a:rPr lang="en-GB" altLang="en-US" sz="1800" b="1">
                <a:solidFill>
                  <a:schemeClr val="tx2"/>
                </a:solidFill>
              </a:rPr>
            </a:br>
            <a:r>
              <a:rPr lang="en-GB" altLang="en-US" sz="1800" b="1">
                <a:solidFill>
                  <a:schemeClr val="tx2"/>
                </a:solidFill>
              </a:rPr>
              <a:t>It was discovered in the 1860s </a:t>
            </a:r>
            <a:br>
              <a:rPr lang="en-GB" altLang="en-US" sz="1800" b="1">
                <a:solidFill>
                  <a:schemeClr val="tx2"/>
                </a:solidFill>
              </a:rPr>
            </a:br>
            <a:r>
              <a:rPr lang="en-GB" altLang="en-US" sz="1800" b="1">
                <a:solidFill>
                  <a:schemeClr val="tx2"/>
                </a:solidFill>
              </a:rPr>
              <a:t>by a boy digging for potatoes! </a:t>
            </a:r>
            <a:br>
              <a:rPr lang="en-GB" altLang="en-US" sz="1800" b="1">
                <a:solidFill>
                  <a:schemeClr val="tx2"/>
                </a:solidFill>
              </a:rPr>
            </a:br>
            <a:r>
              <a:rPr lang="en-GB" altLang="en-US" sz="1800" b="1">
                <a:solidFill>
                  <a:schemeClr val="tx2"/>
                </a:solidFill>
              </a:rPr>
              <a:t>It is now housed in the National Museum, Dublin.</a:t>
            </a:r>
            <a:r>
              <a:rPr lang="en-GB" altLang="en-US" sz="2000"/>
              <a:t> </a:t>
            </a:r>
          </a:p>
        </p:txBody>
      </p:sp>
      <p:pic>
        <p:nvPicPr>
          <p:cNvPr id="24579" name="Picture 3">
            <a:extLst>
              <a:ext uri="{FF2B5EF4-FFF2-40B4-BE49-F238E27FC236}">
                <a16:creationId xmlns:a16="http://schemas.microsoft.com/office/drawing/2014/main" id="{0827D0BD-64E3-1DEF-2B9B-1CCD5ED0C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24000"/>
            <a:ext cx="4191000"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2000">
    <p:spli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a:extLst>
              <a:ext uri="{FF2B5EF4-FFF2-40B4-BE49-F238E27FC236}">
                <a16:creationId xmlns:a16="http://schemas.microsoft.com/office/drawing/2014/main" id="{BBEF0D4E-4D81-F6E4-34A3-1FFA245CC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495800"/>
            <a:ext cx="2514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a:extLst>
              <a:ext uri="{FF2B5EF4-FFF2-40B4-BE49-F238E27FC236}">
                <a16:creationId xmlns:a16="http://schemas.microsoft.com/office/drawing/2014/main" id="{007403CB-30CE-7878-9438-9BC13E01A9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48768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Text Box 5">
            <a:extLst>
              <a:ext uri="{FF2B5EF4-FFF2-40B4-BE49-F238E27FC236}">
                <a16:creationId xmlns:a16="http://schemas.microsoft.com/office/drawing/2014/main" id="{4FDF6C8A-7BC1-1DFB-B2EF-278621BB6BB4}"/>
              </a:ext>
            </a:extLst>
          </p:cNvPr>
          <p:cNvSpPr txBox="1">
            <a:spLocks noChangeArrowheads="1"/>
          </p:cNvSpPr>
          <p:nvPr/>
        </p:nvSpPr>
        <p:spPr bwMode="auto">
          <a:xfrm>
            <a:off x="2971800" y="5105400"/>
            <a:ext cx="2133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t>Tara Brooch</a:t>
            </a:r>
            <a:endParaRPr lang="en-GB" altLang="en-US" sz="3200" b="1"/>
          </a:p>
        </p:txBody>
      </p:sp>
      <p:sp>
        <p:nvSpPr>
          <p:cNvPr id="25606" name="Rectangle 6">
            <a:extLst>
              <a:ext uri="{FF2B5EF4-FFF2-40B4-BE49-F238E27FC236}">
                <a16:creationId xmlns:a16="http://schemas.microsoft.com/office/drawing/2014/main" id="{4C6521C1-5EC7-CE18-AB76-6E631115B820}"/>
              </a:ext>
            </a:extLst>
          </p:cNvPr>
          <p:cNvSpPr>
            <a:spLocks noChangeArrowheads="1"/>
          </p:cNvSpPr>
          <p:nvPr/>
        </p:nvSpPr>
        <p:spPr bwMode="auto">
          <a:xfrm>
            <a:off x="5257800" y="228600"/>
            <a:ext cx="3429000"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800" b="1">
                <a:solidFill>
                  <a:schemeClr val="tx2"/>
                </a:solidFill>
              </a:rPr>
              <a:t>The Tara brooch is a circle of cast silver gilt covered with sheets of gold foil, and beautifully decorated with beads, twisted and plaited wires of gold, amber and glassstuds, stylised animals and spirals. </a:t>
            </a:r>
            <a:br>
              <a:rPr lang="en-GB" altLang="en-US" sz="1800" b="1">
                <a:solidFill>
                  <a:schemeClr val="tx2"/>
                </a:solidFill>
              </a:rPr>
            </a:br>
            <a:r>
              <a:rPr lang="en-GB" altLang="en-US" sz="1800" b="1">
                <a:solidFill>
                  <a:schemeClr val="tx2"/>
                </a:solidFill>
              </a:rPr>
              <a:t>All of this in a piece less than 2inches in diameter!</a:t>
            </a:r>
            <a:r>
              <a:rPr lang="en-GB" altLang="en-US" sz="1800">
                <a:solidFill>
                  <a:schemeClr val="tx2"/>
                </a:solidFill>
              </a:rPr>
              <a:t> </a:t>
            </a:r>
          </a:p>
          <a:p>
            <a:pPr eaLnBrk="0" hangingPunct="0"/>
            <a:r>
              <a:rPr lang="en-GB" altLang="en-US" sz="1800" b="1">
                <a:solidFill>
                  <a:schemeClr val="tx2"/>
                </a:solidFill>
              </a:rPr>
              <a:t>It dates from the 8th century approximately</a:t>
            </a:r>
            <a:r>
              <a:rPr lang="en-US" altLang="en-US" sz="1800" b="1">
                <a:solidFill>
                  <a:schemeClr val="tx2"/>
                </a:solidFill>
              </a:rPr>
              <a:t> </a:t>
            </a:r>
            <a:r>
              <a:rPr lang="en-GB" altLang="en-US" sz="1800" b="1">
                <a:solidFill>
                  <a:schemeClr val="tx2"/>
                </a:solidFill>
              </a:rPr>
              <a:t>as does the Ardagh </a:t>
            </a:r>
            <a:r>
              <a:rPr lang="en-US" altLang="en-US" sz="1800" b="1">
                <a:solidFill>
                  <a:schemeClr val="tx2"/>
                </a:solidFill>
              </a:rPr>
              <a:t>C</a:t>
            </a:r>
            <a:r>
              <a:rPr lang="en-GB" altLang="en-US" sz="1800" b="1">
                <a:solidFill>
                  <a:schemeClr val="tx2"/>
                </a:solidFill>
              </a:rPr>
              <a:t>halice. These pieces were made under the new Christian influences. </a:t>
            </a:r>
            <a:br>
              <a:rPr lang="en-GB" altLang="en-US" sz="1800" b="1">
                <a:solidFill>
                  <a:schemeClr val="tx2"/>
                </a:solidFill>
              </a:rPr>
            </a:br>
            <a:r>
              <a:rPr lang="en-GB" altLang="en-US" sz="1800" b="1">
                <a:solidFill>
                  <a:schemeClr val="tx2"/>
                </a:solidFill>
              </a:rPr>
              <a:t>The monasteries at this time became greatcentres of cultural activity and wereresponsible for many of the treasures wenow regard as important pieces, the Book of Kells, Ardagh Chalice and so on.</a:t>
            </a:r>
            <a:r>
              <a:rPr lang="en-GB" altLang="en-US" sz="1800">
                <a:solidFill>
                  <a:schemeClr val="tx2"/>
                </a:solidFill>
              </a:rPr>
              <a:t> </a:t>
            </a:r>
          </a:p>
          <a:p>
            <a:pPr eaLnBrk="0" hangingPunct="0"/>
            <a:endParaRPr lang="en-GB" altLang="en-US" sz="1800">
              <a:solidFill>
                <a:schemeClr val="tx2"/>
              </a:solidFill>
            </a:endParaRPr>
          </a:p>
        </p:txBody>
      </p:sp>
    </p:spTree>
  </p:cSld>
  <p:clrMapOvr>
    <a:masterClrMapping/>
  </p:clrMapOvr>
  <p:transition advTm="2000">
    <p:spli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a:extLst>
              <a:ext uri="{FF2B5EF4-FFF2-40B4-BE49-F238E27FC236}">
                <a16:creationId xmlns:a16="http://schemas.microsoft.com/office/drawing/2014/main" id="{7875593A-ABF5-3182-4B23-E141D75A5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67200"/>
            <a:ext cx="3733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9" name="Text Box 5">
            <a:extLst>
              <a:ext uri="{FF2B5EF4-FFF2-40B4-BE49-F238E27FC236}">
                <a16:creationId xmlns:a16="http://schemas.microsoft.com/office/drawing/2014/main" id="{C87330DA-155F-2720-5F77-C5E0E0754E25}"/>
              </a:ext>
            </a:extLst>
          </p:cNvPr>
          <p:cNvSpPr txBox="1">
            <a:spLocks noChangeArrowheads="1"/>
          </p:cNvSpPr>
          <p:nvPr/>
        </p:nvSpPr>
        <p:spPr bwMode="auto">
          <a:xfrm>
            <a:off x="381000" y="381000"/>
            <a:ext cx="3810000"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solidFill>
                  <a:schemeClr val="tx2"/>
                </a:solidFill>
              </a:rPr>
              <a:t>The Book of Kells</a:t>
            </a:r>
          </a:p>
          <a:p>
            <a:pPr algn="ctr">
              <a:spcBef>
                <a:spcPct val="50000"/>
              </a:spcBef>
            </a:pPr>
            <a:r>
              <a:rPr lang="en-US" altLang="en-US" sz="1800" b="1"/>
              <a:t>Parts of pages from the book</a:t>
            </a:r>
          </a:p>
          <a:p>
            <a:pPr algn="ctr">
              <a:spcBef>
                <a:spcPct val="50000"/>
              </a:spcBef>
            </a:pPr>
            <a:endParaRPr lang="en-US" altLang="en-US" sz="1800" b="1">
              <a:solidFill>
                <a:schemeClr val="tx2"/>
              </a:solidFill>
            </a:endParaRPr>
          </a:p>
          <a:p>
            <a:pPr>
              <a:spcBef>
                <a:spcPct val="50000"/>
              </a:spcBef>
            </a:pPr>
            <a:endParaRPr lang="en-GB" altLang="en-US" sz="3200" b="1">
              <a:solidFill>
                <a:schemeClr val="tx2"/>
              </a:solidFill>
            </a:endParaRPr>
          </a:p>
        </p:txBody>
      </p:sp>
      <p:pic>
        <p:nvPicPr>
          <p:cNvPr id="26630" name="Picture 6">
            <a:extLst>
              <a:ext uri="{FF2B5EF4-FFF2-40B4-BE49-F238E27FC236}">
                <a16:creationId xmlns:a16="http://schemas.microsoft.com/office/drawing/2014/main" id="{F821939A-1D0F-CC18-B1CE-3883BDF966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52600"/>
            <a:ext cx="37338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1" name="Picture 7">
            <a:extLst>
              <a:ext uri="{FF2B5EF4-FFF2-40B4-BE49-F238E27FC236}">
                <a16:creationId xmlns:a16="http://schemas.microsoft.com/office/drawing/2014/main" id="{EBBB2094-CE1C-0C31-27DE-873AA243CB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533400"/>
            <a:ext cx="4343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2000">
    <p:spli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BD332F9-8433-B1B8-02C4-E3490DD3EE90}"/>
              </a:ext>
            </a:extLst>
          </p:cNvPr>
          <p:cNvSpPr>
            <a:spLocks noChangeArrowheads="1"/>
          </p:cNvSpPr>
          <p:nvPr/>
        </p:nvSpPr>
        <p:spPr bwMode="auto">
          <a:xfrm>
            <a:off x="914400" y="1905000"/>
            <a:ext cx="70866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2000" b="1">
                <a:solidFill>
                  <a:schemeClr val="tx2"/>
                </a:solidFill>
                <a:latin typeface="Tahoma" panose="020B0604030504040204" pitchFamily="34" charset="0"/>
              </a:rPr>
              <a:t>Died 432; feast day formerly celebrated on October 7. The story of Palladius, recorded by Saint Prosper of Aquitaine, is caught up in that of Pope Saint Celestin</a:t>
            </a:r>
            <a:r>
              <a:rPr lang="en-US" altLang="en-US" sz="2000" b="1">
                <a:solidFill>
                  <a:schemeClr val="tx2"/>
                </a:solidFill>
                <a:latin typeface="Tahoma" panose="020B0604030504040204" pitchFamily="34" charset="0"/>
              </a:rPr>
              <a:t>e</a:t>
            </a:r>
            <a:r>
              <a:rPr lang="en-GB" altLang="en-US" sz="2000" b="1">
                <a:solidFill>
                  <a:schemeClr val="tx2"/>
                </a:solidFill>
                <a:latin typeface="Tahoma" panose="020B0604030504040204" pitchFamily="34" charset="0"/>
              </a:rPr>
              <a:t> I. Palladius, a deacon at Rome, was responsible for sending Saint Germanus of Auxerre to Britain in 429 to combat Pelagianism and in 431 was himself consecrated bishop of the Irish. He landed near Wicklow and worked in Leinster, where he encountered much opposition, but made some converts and built three churches. Acknowledging his lack of success in Ireland, he migrated to Scotland to preach to the Picts, and died soon after he arrived at Fordun, near Aberdeen</a:t>
            </a:r>
            <a:r>
              <a:rPr lang="en-US" altLang="en-US" sz="2000" b="1">
                <a:solidFill>
                  <a:schemeClr val="tx2"/>
                </a:solidFill>
                <a:latin typeface="Tahoma" panose="020B0604030504040204" pitchFamily="34" charset="0"/>
              </a:rPr>
              <a:t>.</a:t>
            </a:r>
            <a:r>
              <a:rPr lang="en-GB" altLang="en-US" sz="2000" b="1">
                <a:latin typeface="Tahoma" panose="020B0604030504040204" pitchFamily="34" charset="0"/>
              </a:rPr>
              <a:t> </a:t>
            </a:r>
          </a:p>
        </p:txBody>
      </p:sp>
      <p:sp>
        <p:nvSpPr>
          <p:cNvPr id="9219" name="Text Box 3">
            <a:extLst>
              <a:ext uri="{FF2B5EF4-FFF2-40B4-BE49-F238E27FC236}">
                <a16:creationId xmlns:a16="http://schemas.microsoft.com/office/drawing/2014/main" id="{B0507A3B-5FF9-C89B-9051-BCC62C5A13F6}"/>
              </a:ext>
            </a:extLst>
          </p:cNvPr>
          <p:cNvSpPr txBox="1">
            <a:spLocks noChangeArrowheads="1"/>
          </p:cNvSpPr>
          <p:nvPr/>
        </p:nvSpPr>
        <p:spPr bwMode="auto">
          <a:xfrm>
            <a:off x="838200" y="533400"/>
            <a:ext cx="71628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chemeClr val="folHlink"/>
                </a:solidFill>
              </a:rPr>
              <a:t>Palladius</a:t>
            </a:r>
            <a:r>
              <a:rPr lang="en-US" altLang="en-US" sz="2800" b="1"/>
              <a:t> – introducing Christianity </a:t>
            </a:r>
          </a:p>
          <a:p>
            <a:pPr algn="ctr">
              <a:spcBef>
                <a:spcPct val="50000"/>
              </a:spcBef>
            </a:pPr>
            <a:r>
              <a:rPr lang="en-US" altLang="en-US" sz="2800" b="1"/>
              <a:t>to Ireland before St. Patrick</a:t>
            </a:r>
            <a:endParaRPr lang="en-GB" altLang="en-US" sz="2800" b="1"/>
          </a:p>
        </p:txBody>
      </p:sp>
    </p:spTree>
  </p:cSld>
  <p:clrMapOvr>
    <a:masterClrMapping/>
  </p:clrMapOvr>
  <p:transition advTm="2000">
    <p:spli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92027AB-78F8-D1F8-37AA-149A6FFAD370}"/>
              </a:ext>
            </a:extLst>
          </p:cNvPr>
          <p:cNvSpPr>
            <a:spLocks noChangeArrowheads="1"/>
          </p:cNvSpPr>
          <p:nvPr/>
        </p:nvSpPr>
        <p:spPr bwMode="auto">
          <a:xfrm>
            <a:off x="1219200" y="838200"/>
            <a:ext cx="7010400" cy="532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b="1">
                <a:solidFill>
                  <a:schemeClr val="tx2"/>
                </a:solidFill>
              </a:rPr>
              <a:t>In the library of Trinity College Dublin, are kept some of the best preserved manuscripts of the 8th and 9th centuries.  These were copies of the Gospel</a:t>
            </a:r>
            <a:r>
              <a:rPr lang="en-US" altLang="en-US" b="1">
                <a:solidFill>
                  <a:schemeClr val="tx2"/>
                </a:solidFill>
              </a:rPr>
              <a:t> </a:t>
            </a:r>
            <a:r>
              <a:rPr lang="en-GB" altLang="en-US" b="1">
                <a:solidFill>
                  <a:schemeClr val="tx2"/>
                </a:solidFill>
              </a:rPr>
              <a:t>spainstakingly written and illustrated by teams of monks.  </a:t>
            </a:r>
            <a:r>
              <a:rPr lang="en-GB" altLang="en-US" sz="3200" b="1"/>
              <a:t>The Book of Kells</a:t>
            </a:r>
            <a:r>
              <a:rPr lang="en-GB" altLang="en-US" b="1">
                <a:solidFill>
                  <a:schemeClr val="tx2"/>
                </a:solidFill>
              </a:rPr>
              <a:t> is undoubtedly the most famous.  It was started on the Isle of Iona but completed in Kells from where it got its name.  All but two of its pages are coloured.  There are decorated letters and illustrations for the gospels.  It along with other books such as the Book of Durrow can be seen by the public in Trinity.  </a:t>
            </a:r>
            <a:endParaRPr lang="en-US" altLang="en-US" b="1">
              <a:solidFill>
                <a:schemeClr val="tx2"/>
              </a:solidFill>
            </a:endParaRPr>
          </a:p>
          <a:p>
            <a:pPr algn="ctr"/>
            <a:r>
              <a:rPr lang="en-GB" altLang="en-US" b="1">
                <a:solidFill>
                  <a:schemeClr val="tx2"/>
                </a:solidFill>
              </a:rPr>
              <a:t>One page of the</a:t>
            </a:r>
            <a:br>
              <a:rPr lang="en-GB" altLang="en-US" b="1">
                <a:solidFill>
                  <a:schemeClr val="tx2"/>
                </a:solidFill>
              </a:rPr>
            </a:br>
            <a:r>
              <a:rPr lang="en-GB" altLang="en-US" b="1">
                <a:solidFill>
                  <a:schemeClr val="tx2"/>
                </a:solidFill>
              </a:rPr>
              <a:t> Book of Kells is turned over every day. </a:t>
            </a:r>
          </a:p>
        </p:txBody>
      </p:sp>
    </p:spTree>
  </p:cSld>
  <p:clrMapOvr>
    <a:masterClrMapping/>
  </p:clrMapOvr>
  <p:transition advTm="2000">
    <p:spli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FBB5146C-7FD0-736A-C86B-37FAC0580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2895600"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Rectangle 3">
            <a:extLst>
              <a:ext uri="{FF2B5EF4-FFF2-40B4-BE49-F238E27FC236}">
                <a16:creationId xmlns:a16="http://schemas.microsoft.com/office/drawing/2014/main" id="{90E3DD06-77F6-CBDE-125C-24016ED36D49}"/>
              </a:ext>
            </a:extLst>
          </p:cNvPr>
          <p:cNvSpPr>
            <a:spLocks noChangeArrowheads="1"/>
          </p:cNvSpPr>
          <p:nvPr/>
        </p:nvSpPr>
        <p:spPr bwMode="auto">
          <a:xfrm>
            <a:off x="3733800" y="1447800"/>
            <a:ext cx="4800600" cy="423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solidFill>
                  <a:schemeClr val="tx2"/>
                </a:solidFill>
              </a:rPr>
              <a:t>The </a:t>
            </a:r>
            <a:r>
              <a:rPr lang="en-US" altLang="en-US" sz="3200" b="1"/>
              <a:t>Book of Durrow</a:t>
            </a:r>
            <a:r>
              <a:rPr lang="en-US" altLang="en-US" b="1">
                <a:solidFill>
                  <a:schemeClr val="tx2"/>
                </a:solidFill>
              </a:rPr>
              <a:t> was written </a:t>
            </a:r>
            <a:r>
              <a:rPr lang="en-GB" altLang="en-US" b="1">
                <a:solidFill>
                  <a:schemeClr val="tx2"/>
                </a:solidFill>
              </a:rPr>
              <a:t>in about AD 675.</a:t>
            </a:r>
            <a:r>
              <a:rPr lang="en-US" altLang="en-US" b="1">
                <a:solidFill>
                  <a:schemeClr val="tx2"/>
                </a:solidFill>
              </a:rPr>
              <a:t> </a:t>
            </a:r>
            <a:r>
              <a:rPr lang="en-GB" altLang="en-US" b="1">
                <a:solidFill>
                  <a:schemeClr val="tx2"/>
                </a:solidFill>
              </a:rPr>
              <a:t>It is one of the earliest manuscripts</a:t>
            </a:r>
            <a:r>
              <a:rPr lang="en-US" altLang="en-US" b="1">
                <a:solidFill>
                  <a:schemeClr val="tx2"/>
                </a:solidFill>
              </a:rPr>
              <a:t> </a:t>
            </a:r>
            <a:r>
              <a:rPr lang="en-GB" altLang="en-US" b="1">
                <a:solidFill>
                  <a:schemeClr val="tx2"/>
                </a:solidFill>
              </a:rPr>
              <a:t>to have a carpet page, that is a page completely covered in pattern and colour. It disappeared from the Abbey in the 16th century but luckily was found again and had survived belonging to a farmer who used to pour water on it to cure his cattle!</a:t>
            </a:r>
            <a:r>
              <a:rPr lang="en-GB" altLang="en-US">
                <a:solidFill>
                  <a:schemeClr val="tx2"/>
                </a:solidFill>
              </a:rPr>
              <a:t> </a:t>
            </a:r>
          </a:p>
        </p:txBody>
      </p:sp>
    </p:spTree>
  </p:cSld>
  <p:clrMapOvr>
    <a:masterClrMapping/>
  </p:clrMapOvr>
  <p:transition advTm="2000">
    <p:spli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57408B1F-C9A7-E90F-610A-A03FEEF42F72}"/>
              </a:ext>
            </a:extLst>
          </p:cNvPr>
          <p:cNvSpPr txBox="1">
            <a:spLocks noChangeArrowheads="1"/>
          </p:cNvSpPr>
          <p:nvPr/>
        </p:nvSpPr>
        <p:spPr bwMode="auto">
          <a:xfrm>
            <a:off x="457200" y="228600"/>
            <a:ext cx="8153400"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chemeClr val="tx2"/>
                </a:solidFill>
              </a:rPr>
              <a:t>Early Christian Stone Crosses in Ireland</a:t>
            </a:r>
          </a:p>
          <a:p>
            <a:pPr algn="ctr">
              <a:spcBef>
                <a:spcPct val="50000"/>
              </a:spcBef>
            </a:pPr>
            <a:r>
              <a:rPr lang="en-US" altLang="en-US" sz="2000" b="1"/>
              <a:t>Monks carved and decorated stone crosses at many monastic sites. Earliest</a:t>
            </a:r>
            <a:r>
              <a:rPr lang="en-US" altLang="en-US" sz="2800" b="1"/>
              <a:t> </a:t>
            </a:r>
            <a:r>
              <a:rPr lang="en-US" altLang="en-US" sz="2000" b="1"/>
              <a:t>examples were just stone slabs and later the stones have arms with a circle surrounding the arms</a:t>
            </a:r>
            <a:endParaRPr lang="en-GB" altLang="en-US" sz="2000" b="1"/>
          </a:p>
        </p:txBody>
      </p:sp>
      <p:pic>
        <p:nvPicPr>
          <p:cNvPr id="29699" name="Picture 3">
            <a:extLst>
              <a:ext uri="{FF2B5EF4-FFF2-40B4-BE49-F238E27FC236}">
                <a16:creationId xmlns:a16="http://schemas.microsoft.com/office/drawing/2014/main" id="{75C0D044-340B-0797-B4B9-270B695BF4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09800"/>
            <a:ext cx="1762125"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1" name="Rectangle 5">
            <a:extLst>
              <a:ext uri="{FF2B5EF4-FFF2-40B4-BE49-F238E27FC236}">
                <a16:creationId xmlns:a16="http://schemas.microsoft.com/office/drawing/2014/main" id="{98C17843-BB0B-511E-415D-3C3D6E06A816}"/>
              </a:ext>
            </a:extLst>
          </p:cNvPr>
          <p:cNvSpPr>
            <a:spLocks noChangeArrowheads="1"/>
          </p:cNvSpPr>
          <p:nvPr/>
        </p:nvSpPr>
        <p:spPr bwMode="auto">
          <a:xfrm>
            <a:off x="2438400" y="1981200"/>
            <a:ext cx="63246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800" b="1"/>
              <a:t>The early Celtic Christian church developed a highly intricate art form known as the “High Cross,” which is still a popular motif in religious and funerary art and architecture. Some scholars hypothesise that it is a synthesis of the Christian cross with the earlier pagan solar symbol, the (sometimes quartered) circle.</a:t>
            </a:r>
          </a:p>
          <a:p>
            <a:pPr eaLnBrk="0" hangingPunct="0"/>
            <a:r>
              <a:rPr lang="en-GB" altLang="en-US" sz="1800" b="1"/>
              <a:t>At its highest point of development, the High Cross was virtually a sermon in stone, covered in carvings of enactments of biblical stories and symbols of Christendom. It seemed to have developed, however, from seventh-century stone slabs with intricate interwoven lacing, but without circles or biblical scenes. The circle was incorporated by the eighth century, and scenes from the Old Testament started slowly creeping onto crosses in the ninth century. By the 11th century, figures stood out of the cross in high relief on one or both of the cross faces. </a:t>
            </a:r>
          </a:p>
          <a:p>
            <a:pPr eaLnBrk="0" hangingPunct="0"/>
            <a:endParaRPr lang="en-GB" altLang="en-US" sz="1800" b="1"/>
          </a:p>
        </p:txBody>
      </p:sp>
    </p:spTree>
  </p:cSld>
  <p:clrMapOvr>
    <a:masterClrMapping/>
  </p:clrMapOvr>
  <p:transition advTm="2000">
    <p:spli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54A9C583-A781-4021-1331-D31CC2070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204787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a:extLst>
              <a:ext uri="{FF2B5EF4-FFF2-40B4-BE49-F238E27FC236}">
                <a16:creationId xmlns:a16="http://schemas.microsoft.com/office/drawing/2014/main" id="{BC596FB1-65E1-5900-7D40-09921BE4C9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04800"/>
            <a:ext cx="2133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4">
            <a:extLst>
              <a:ext uri="{FF2B5EF4-FFF2-40B4-BE49-F238E27FC236}">
                <a16:creationId xmlns:a16="http://schemas.microsoft.com/office/drawing/2014/main" id="{6C10FF1D-0AB0-B9B1-A5C9-BC1088C467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04800"/>
            <a:ext cx="22574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5">
            <a:extLst>
              <a:ext uri="{FF2B5EF4-FFF2-40B4-BE49-F238E27FC236}">
                <a16:creationId xmlns:a16="http://schemas.microsoft.com/office/drawing/2014/main" id="{9BFAD6BD-1BCC-AEB5-7AAB-0BA70C4AE7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581400"/>
            <a:ext cx="1981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0" name="Text Box 6">
            <a:extLst>
              <a:ext uri="{FF2B5EF4-FFF2-40B4-BE49-F238E27FC236}">
                <a16:creationId xmlns:a16="http://schemas.microsoft.com/office/drawing/2014/main" id="{9DD9FBDA-CCD3-9ED7-CD5B-4E56A7DC5C84}"/>
              </a:ext>
            </a:extLst>
          </p:cNvPr>
          <p:cNvSpPr txBox="1">
            <a:spLocks noChangeArrowheads="1"/>
          </p:cNvSpPr>
          <p:nvPr/>
        </p:nvSpPr>
        <p:spPr bwMode="auto">
          <a:xfrm>
            <a:off x="228600" y="3048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chemeClr val="tx2"/>
                </a:solidFill>
              </a:rPr>
              <a:t>1.</a:t>
            </a:r>
            <a:endParaRPr lang="en-GB" altLang="en-US" sz="2800" b="1">
              <a:solidFill>
                <a:schemeClr val="tx2"/>
              </a:solidFill>
            </a:endParaRPr>
          </a:p>
        </p:txBody>
      </p:sp>
      <p:sp>
        <p:nvSpPr>
          <p:cNvPr id="31751" name="Text Box 7">
            <a:extLst>
              <a:ext uri="{FF2B5EF4-FFF2-40B4-BE49-F238E27FC236}">
                <a16:creationId xmlns:a16="http://schemas.microsoft.com/office/drawing/2014/main" id="{BFC54020-3D8B-9940-A15E-7B80BA281481}"/>
              </a:ext>
            </a:extLst>
          </p:cNvPr>
          <p:cNvSpPr txBox="1">
            <a:spLocks noChangeArrowheads="1"/>
          </p:cNvSpPr>
          <p:nvPr/>
        </p:nvSpPr>
        <p:spPr bwMode="auto">
          <a:xfrm>
            <a:off x="2895600" y="3048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chemeClr val="tx2"/>
                </a:solidFill>
              </a:rPr>
              <a:t>2.</a:t>
            </a:r>
            <a:endParaRPr lang="en-GB" altLang="en-US" sz="2800" b="1">
              <a:solidFill>
                <a:schemeClr val="tx2"/>
              </a:solidFill>
            </a:endParaRPr>
          </a:p>
        </p:txBody>
      </p:sp>
      <p:sp>
        <p:nvSpPr>
          <p:cNvPr id="31752" name="Text Box 8">
            <a:extLst>
              <a:ext uri="{FF2B5EF4-FFF2-40B4-BE49-F238E27FC236}">
                <a16:creationId xmlns:a16="http://schemas.microsoft.com/office/drawing/2014/main" id="{6A7F0FB6-1428-B366-9FE2-6D8043830BDD}"/>
              </a:ext>
            </a:extLst>
          </p:cNvPr>
          <p:cNvSpPr txBox="1">
            <a:spLocks noChangeArrowheads="1"/>
          </p:cNvSpPr>
          <p:nvPr/>
        </p:nvSpPr>
        <p:spPr bwMode="auto">
          <a:xfrm>
            <a:off x="5867400" y="3048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chemeClr val="tx2"/>
                </a:solidFill>
              </a:rPr>
              <a:t>3.</a:t>
            </a:r>
            <a:endParaRPr lang="en-GB" altLang="en-US" sz="2800" b="1">
              <a:solidFill>
                <a:schemeClr val="tx2"/>
              </a:solidFill>
            </a:endParaRPr>
          </a:p>
        </p:txBody>
      </p:sp>
      <p:sp>
        <p:nvSpPr>
          <p:cNvPr id="31753" name="Text Box 9">
            <a:extLst>
              <a:ext uri="{FF2B5EF4-FFF2-40B4-BE49-F238E27FC236}">
                <a16:creationId xmlns:a16="http://schemas.microsoft.com/office/drawing/2014/main" id="{148B2BDE-E7F1-3088-D4D5-141DF87F08EE}"/>
              </a:ext>
            </a:extLst>
          </p:cNvPr>
          <p:cNvSpPr txBox="1">
            <a:spLocks noChangeArrowheads="1"/>
          </p:cNvSpPr>
          <p:nvPr/>
        </p:nvSpPr>
        <p:spPr bwMode="auto">
          <a:xfrm>
            <a:off x="228600" y="35814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chemeClr val="tx2"/>
                </a:solidFill>
              </a:rPr>
              <a:t>4.</a:t>
            </a:r>
            <a:endParaRPr lang="en-GB" altLang="en-US" sz="2800" b="1">
              <a:solidFill>
                <a:schemeClr val="tx2"/>
              </a:solidFill>
            </a:endParaRPr>
          </a:p>
        </p:txBody>
      </p:sp>
      <p:sp>
        <p:nvSpPr>
          <p:cNvPr id="31754" name="Text Box 10">
            <a:extLst>
              <a:ext uri="{FF2B5EF4-FFF2-40B4-BE49-F238E27FC236}">
                <a16:creationId xmlns:a16="http://schemas.microsoft.com/office/drawing/2014/main" id="{DCC45A8A-2D37-6B73-5068-2CD0A1017AE1}"/>
              </a:ext>
            </a:extLst>
          </p:cNvPr>
          <p:cNvSpPr txBox="1">
            <a:spLocks noChangeArrowheads="1"/>
          </p:cNvSpPr>
          <p:nvPr/>
        </p:nvSpPr>
        <p:spPr bwMode="auto">
          <a:xfrm>
            <a:off x="2590800" y="3657600"/>
            <a:ext cx="33528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50000"/>
              </a:spcBef>
              <a:buFontTx/>
              <a:buAutoNum type="arabicPeriod"/>
            </a:pPr>
            <a:r>
              <a:rPr lang="en-US" altLang="en-US" sz="1800">
                <a:solidFill>
                  <a:schemeClr val="tx2"/>
                </a:solidFill>
              </a:rPr>
              <a:t>Clonfert, Co. Offaly</a:t>
            </a:r>
          </a:p>
          <a:p>
            <a:pPr>
              <a:spcBef>
                <a:spcPct val="50000"/>
              </a:spcBef>
              <a:buFontTx/>
              <a:buAutoNum type="arabicPeriod"/>
            </a:pPr>
            <a:r>
              <a:rPr lang="en-US" altLang="en-US" sz="1800">
                <a:solidFill>
                  <a:schemeClr val="tx2"/>
                </a:solidFill>
              </a:rPr>
              <a:t>Clonmacnoise, Co. Offaly</a:t>
            </a:r>
          </a:p>
          <a:p>
            <a:pPr>
              <a:spcBef>
                <a:spcPct val="50000"/>
              </a:spcBef>
              <a:buFontTx/>
              <a:buAutoNum type="arabicPeriod"/>
            </a:pPr>
            <a:r>
              <a:rPr lang="en-US" altLang="en-US" sz="1800">
                <a:solidFill>
                  <a:schemeClr val="tx2"/>
                </a:solidFill>
              </a:rPr>
              <a:t>Faheen, Co. Kilkenny</a:t>
            </a:r>
          </a:p>
          <a:p>
            <a:pPr>
              <a:spcBef>
                <a:spcPct val="50000"/>
              </a:spcBef>
              <a:buFontTx/>
              <a:buAutoNum type="arabicPeriod"/>
            </a:pPr>
            <a:r>
              <a:rPr lang="en-US" altLang="en-US" sz="1800">
                <a:solidFill>
                  <a:schemeClr val="tx2"/>
                </a:solidFill>
              </a:rPr>
              <a:t>Kells, Co. Meath</a:t>
            </a:r>
          </a:p>
          <a:p>
            <a:pPr>
              <a:spcBef>
                <a:spcPct val="50000"/>
              </a:spcBef>
              <a:buFontTx/>
              <a:buAutoNum type="arabicPeriod"/>
            </a:pPr>
            <a:r>
              <a:rPr lang="en-US" altLang="en-US" sz="1800">
                <a:solidFill>
                  <a:schemeClr val="tx2"/>
                </a:solidFill>
              </a:rPr>
              <a:t>Monasterboice, Co Louth</a:t>
            </a:r>
            <a:endParaRPr lang="en-GB" altLang="en-US" sz="1800">
              <a:solidFill>
                <a:schemeClr val="tx2"/>
              </a:solidFill>
            </a:endParaRPr>
          </a:p>
        </p:txBody>
      </p:sp>
      <p:pic>
        <p:nvPicPr>
          <p:cNvPr id="31755" name="Picture 11">
            <a:extLst>
              <a:ext uri="{FF2B5EF4-FFF2-40B4-BE49-F238E27FC236}">
                <a16:creationId xmlns:a16="http://schemas.microsoft.com/office/drawing/2014/main" id="{F666D894-8EC2-A812-0E24-49DA0970BB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3200400"/>
            <a:ext cx="2209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6" name="Text Box 12">
            <a:extLst>
              <a:ext uri="{FF2B5EF4-FFF2-40B4-BE49-F238E27FC236}">
                <a16:creationId xmlns:a16="http://schemas.microsoft.com/office/drawing/2014/main" id="{34A4CEDF-9B29-3605-1FF4-E33ACA929143}"/>
              </a:ext>
            </a:extLst>
          </p:cNvPr>
          <p:cNvSpPr txBox="1">
            <a:spLocks noChangeArrowheads="1"/>
          </p:cNvSpPr>
          <p:nvPr/>
        </p:nvSpPr>
        <p:spPr bwMode="auto">
          <a:xfrm>
            <a:off x="5791200" y="32004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chemeClr val="tx2"/>
                </a:solidFill>
              </a:rPr>
              <a:t>5.</a:t>
            </a:r>
            <a:endParaRPr lang="en-GB" altLang="en-US" sz="2800" b="1">
              <a:solidFill>
                <a:schemeClr val="tx2"/>
              </a:solidFill>
            </a:endParaRPr>
          </a:p>
        </p:txBody>
      </p:sp>
    </p:spTree>
  </p:cSld>
  <p:clrMapOvr>
    <a:masterClrMapping/>
  </p:clrMapOvr>
  <p:transition advTm="2000">
    <p:spli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747819A-B10F-1524-16D6-B50FF06B2F4F}"/>
              </a:ext>
            </a:extLst>
          </p:cNvPr>
          <p:cNvSpPr>
            <a:spLocks noChangeArrowheads="1"/>
          </p:cNvSpPr>
          <p:nvPr/>
        </p:nvSpPr>
        <p:spPr bwMode="auto">
          <a:xfrm>
            <a:off x="3505200" y="644525"/>
            <a:ext cx="5638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000" b="1"/>
              <a:t>The arrival of the Vikings in 795 CE caught the Irish by surprise. Monasteries, which had become centres of wealth as well as learning, were prime targets for the raids. To be fair, though, many monasteries were also raided by other Irish (even by other monks jealous of religious possessions!).</a:t>
            </a:r>
          </a:p>
          <a:p>
            <a:pPr eaLnBrk="0" hangingPunct="0"/>
            <a:endParaRPr lang="en-US" altLang="en-US" sz="2000" b="1"/>
          </a:p>
          <a:p>
            <a:pPr eaLnBrk="0" hangingPunct="0"/>
            <a:r>
              <a:rPr lang="en-GB" altLang="en-US" sz="2000" b="1"/>
              <a:t>This spurred Irish architects to create the </a:t>
            </a:r>
            <a:endParaRPr lang="en-US" altLang="en-US" sz="2000" b="1"/>
          </a:p>
          <a:p>
            <a:pPr eaLnBrk="0" hangingPunct="0"/>
            <a:r>
              <a:rPr lang="en-GB" altLang="en-US" b="1">
                <a:solidFill>
                  <a:schemeClr val="tx2"/>
                </a:solidFill>
              </a:rPr>
              <a:t>round</a:t>
            </a:r>
            <a:r>
              <a:rPr lang="en-GB" altLang="en-US" sz="2000" b="1"/>
              <a:t> </a:t>
            </a:r>
            <a:r>
              <a:rPr lang="en-GB" altLang="en-US" b="1">
                <a:solidFill>
                  <a:schemeClr val="tx2"/>
                </a:solidFill>
              </a:rPr>
              <a:t>tower</a:t>
            </a:r>
            <a:r>
              <a:rPr lang="en-GB" altLang="en-US" sz="2000" b="1"/>
              <a:t>. Although towers were used primarily as bell towers to call monks from the fields to prayer, it was also doubtlessly used as a defence for the monks and their treasures.</a:t>
            </a:r>
          </a:p>
          <a:p>
            <a:pPr eaLnBrk="0" hangingPunct="0"/>
            <a:r>
              <a:rPr lang="en-GB" altLang="en-US" sz="2000" b="1"/>
              <a:t>The doorway entrance was about ten or more feet above the ground, probably so that monks could climb up a rope or ladder and subsequently withdraw it. The towers are five or more stories high, with a window on each story and four windows at the top level, capped by a conical roof. </a:t>
            </a:r>
          </a:p>
          <a:p>
            <a:pPr eaLnBrk="0" hangingPunct="0"/>
            <a:endParaRPr lang="en-GB" altLang="en-US" sz="2000" b="1"/>
          </a:p>
        </p:txBody>
      </p:sp>
      <p:pic>
        <p:nvPicPr>
          <p:cNvPr id="30723" name="Picture 3">
            <a:extLst>
              <a:ext uri="{FF2B5EF4-FFF2-40B4-BE49-F238E27FC236}">
                <a16:creationId xmlns:a16="http://schemas.microsoft.com/office/drawing/2014/main" id="{36879AF1-B0DF-08A6-C8A2-A11677B81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304800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4" name="Text Box 4">
            <a:extLst>
              <a:ext uri="{FF2B5EF4-FFF2-40B4-BE49-F238E27FC236}">
                <a16:creationId xmlns:a16="http://schemas.microsoft.com/office/drawing/2014/main" id="{19B9165A-47C6-0387-2AFD-EB740ECE7579}"/>
              </a:ext>
            </a:extLst>
          </p:cNvPr>
          <p:cNvSpPr txBox="1">
            <a:spLocks noChangeArrowheads="1"/>
          </p:cNvSpPr>
          <p:nvPr/>
        </p:nvSpPr>
        <p:spPr bwMode="auto">
          <a:xfrm>
            <a:off x="228600" y="457200"/>
            <a:ext cx="3124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chemeClr val="tx2"/>
                </a:solidFill>
              </a:rPr>
              <a:t>Round Towers</a:t>
            </a:r>
            <a:endParaRPr lang="en-GB" altLang="en-US" sz="3200" b="1">
              <a:solidFill>
                <a:schemeClr val="tx2"/>
              </a:solidFill>
            </a:endParaRPr>
          </a:p>
        </p:txBody>
      </p:sp>
    </p:spTree>
  </p:cSld>
  <p:clrMapOvr>
    <a:masterClrMapping/>
  </p:clrMapOvr>
  <p:transition advTm="2000">
    <p:spli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B2B69788-5604-D70B-1A23-036CB30CAE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
            <a:ext cx="2514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a:extLst>
              <a:ext uri="{FF2B5EF4-FFF2-40B4-BE49-F238E27FC236}">
                <a16:creationId xmlns:a16="http://schemas.microsoft.com/office/drawing/2014/main" id="{AE71AE78-B5EC-3DA0-CABB-4BDEF20E54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886200"/>
            <a:ext cx="2514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4">
            <a:extLst>
              <a:ext uri="{FF2B5EF4-FFF2-40B4-BE49-F238E27FC236}">
                <a16:creationId xmlns:a16="http://schemas.microsoft.com/office/drawing/2014/main" id="{041EB332-7B41-575B-FFE9-4F4AE2E076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04800"/>
            <a:ext cx="31623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6">
            <a:extLst>
              <a:ext uri="{FF2B5EF4-FFF2-40B4-BE49-F238E27FC236}">
                <a16:creationId xmlns:a16="http://schemas.microsoft.com/office/drawing/2014/main" id="{DC7A6E14-BF07-B030-D3EA-F06AC9F883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810000"/>
            <a:ext cx="410527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2000">
    <p:spli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7" name="Group 5">
            <a:extLst>
              <a:ext uri="{FF2B5EF4-FFF2-40B4-BE49-F238E27FC236}">
                <a16:creationId xmlns:a16="http://schemas.microsoft.com/office/drawing/2014/main" id="{E3CD8136-76AC-2230-5EAA-183D2F5A85BA}"/>
              </a:ext>
            </a:extLst>
          </p:cNvPr>
          <p:cNvGrpSpPr>
            <a:grpSpLocks/>
          </p:cNvGrpSpPr>
          <p:nvPr/>
        </p:nvGrpSpPr>
        <p:grpSpPr bwMode="auto">
          <a:xfrm>
            <a:off x="-1676400" y="-2133600"/>
            <a:ext cx="9601200" cy="8305800"/>
            <a:chOff x="0" y="0"/>
            <a:chExt cx="3249" cy="6728"/>
          </a:xfrm>
        </p:grpSpPr>
        <p:sp>
          <p:nvSpPr>
            <p:cNvPr id="33794" name="Rectangle 2">
              <a:extLst>
                <a:ext uri="{FF2B5EF4-FFF2-40B4-BE49-F238E27FC236}">
                  <a16:creationId xmlns:a16="http://schemas.microsoft.com/office/drawing/2014/main" id="{D12D5AA6-9A28-07E7-26EC-F68D3F854438}"/>
                </a:ext>
              </a:extLst>
            </p:cNvPr>
            <p:cNvSpPr>
              <a:spLocks noChangeArrowheads="1"/>
            </p:cNvSpPr>
            <p:nvPr/>
          </p:nvSpPr>
          <p:spPr bwMode="auto">
            <a:xfrm>
              <a:off x="0" y="0"/>
              <a:ext cx="1223" cy="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altLang="en-US"/>
                <a:t>  </a:t>
              </a:r>
              <a:r>
                <a:rPr lang="en-GB" altLang="en-US" sz="21600"/>
                <a:t> </a:t>
              </a:r>
              <a:r>
                <a:rPr lang="en-GB" altLang="en-US"/>
                <a:t>                                                           </a:t>
              </a:r>
            </a:p>
          </p:txBody>
        </p:sp>
        <p:sp>
          <p:nvSpPr>
            <p:cNvPr id="33796" name="Rectangle 4">
              <a:extLst>
                <a:ext uri="{FF2B5EF4-FFF2-40B4-BE49-F238E27FC236}">
                  <a16:creationId xmlns:a16="http://schemas.microsoft.com/office/drawing/2014/main" id="{D437AB32-02B4-199D-79E6-58E7748F402F}"/>
                </a:ext>
              </a:extLst>
            </p:cNvPr>
            <p:cNvSpPr>
              <a:spLocks noChangeArrowheads="1"/>
            </p:cNvSpPr>
            <p:nvPr/>
          </p:nvSpPr>
          <p:spPr bwMode="auto">
            <a:xfrm>
              <a:off x="1223" y="0"/>
              <a:ext cx="2026" cy="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sz="1800" b="1"/>
            </a:p>
            <a:p>
              <a:endParaRPr lang="en-US" altLang="en-US" sz="1800" b="1"/>
            </a:p>
            <a:p>
              <a:endParaRPr lang="en-US" altLang="en-US" sz="1800" b="1"/>
            </a:p>
            <a:p>
              <a:endParaRPr lang="en-US" altLang="en-US" sz="1800" b="1"/>
            </a:p>
            <a:p>
              <a:endParaRPr lang="en-US" altLang="en-US" sz="2000" b="1"/>
            </a:p>
            <a:p>
              <a:endParaRPr lang="en-US" altLang="en-US" sz="2000" b="1"/>
            </a:p>
            <a:p>
              <a:endParaRPr lang="en-US" altLang="en-US" sz="2000" b="1"/>
            </a:p>
            <a:p>
              <a:endParaRPr lang="en-US" altLang="en-US" sz="2000" b="1"/>
            </a:p>
            <a:p>
              <a:pPr algn="ctr"/>
              <a:r>
                <a:rPr lang="en-GB" altLang="en-US" sz="3200" b="1">
                  <a:solidFill>
                    <a:schemeClr val="tx2"/>
                  </a:solidFill>
                </a:rPr>
                <a:t>Round </a:t>
              </a:r>
              <a:r>
                <a:rPr lang="en-US" altLang="en-US" sz="3200" b="1">
                  <a:solidFill>
                    <a:schemeClr val="tx2"/>
                  </a:solidFill>
                </a:rPr>
                <a:t>T</a:t>
              </a:r>
              <a:r>
                <a:rPr lang="en-GB" altLang="en-US" sz="3200" b="1">
                  <a:solidFill>
                    <a:schemeClr val="tx2"/>
                  </a:solidFill>
                </a:rPr>
                <a:t>owers</a:t>
              </a:r>
              <a:r>
                <a:rPr lang="en-GB" altLang="en-US" sz="2000" b="1"/>
                <a:t> were constructed in Ireland primarily in the tenth t</a:t>
              </a:r>
              <a:r>
                <a:rPr lang="en-US" altLang="en-US" sz="2000" b="1"/>
                <a:t>o the</a:t>
              </a:r>
              <a:r>
                <a:rPr lang="en-GB" altLang="en-US" sz="2000" b="1"/>
                <a:t> twelfth centuries</a:t>
              </a:r>
              <a:r>
                <a:rPr lang="en-US" altLang="en-US" sz="2000" b="1"/>
                <a:t>. </a:t>
              </a:r>
            </a:p>
            <a:p>
              <a:pPr algn="ctr"/>
              <a:r>
                <a:rPr lang="en-GB" altLang="en-US" sz="2000" b="1"/>
                <a:t>Sixty-five stone towers still stand in Ireland today, and 13 of these retain their conical cap. They range anywhere from 26-35 meters in height. </a:t>
              </a:r>
              <a:endParaRPr lang="en-US" altLang="en-US" sz="2000" b="1"/>
            </a:p>
            <a:p>
              <a:pPr algn="ctr"/>
              <a:endParaRPr lang="en-US" altLang="en-US" sz="2000" b="1"/>
            </a:p>
            <a:p>
              <a:pPr algn="ctr"/>
              <a:r>
                <a:rPr lang="en-GB" altLang="en-US" sz="2000" b="1"/>
                <a:t>Irish round towers were primarily used as belfries (cloicteach).  As such they would have served various liturgical functions, such as calling the monastic community to prayer.  The tolling of the bells may have warned of impending danger as well.  Additional purposes, however, have also been </a:t>
              </a:r>
              <a:r>
                <a:rPr lang="en-US" altLang="en-US" sz="2000" b="1"/>
                <a:t>given</a:t>
              </a:r>
              <a:r>
                <a:rPr lang="en-GB" altLang="en-US" sz="2000" b="1"/>
                <a:t> for the towers.  Their very height and prominence in the landscape suggest that they may have been constructed as a visual representation and reminder of the power, wealth, and prestige of the monastic community.  They may also have served as </a:t>
              </a:r>
              <a:r>
                <a:rPr lang="en-US" altLang="en-US" sz="2000" b="1"/>
                <a:t>safes</a:t>
              </a:r>
              <a:r>
                <a:rPr lang="en-GB" altLang="en-US" sz="2000" b="1"/>
                <a:t> for the monastery’s treasures</a:t>
              </a:r>
              <a:r>
                <a:rPr lang="en-US" altLang="en-US" sz="2000" b="1"/>
                <a:t>.</a:t>
              </a:r>
              <a:endParaRPr lang="en-GB" altLang="en-US" sz="2000" b="1"/>
            </a:p>
          </p:txBody>
        </p:sp>
      </p:grpSp>
      <p:sp>
        <p:nvSpPr>
          <p:cNvPr id="33798" name="Rectangle 6">
            <a:extLst>
              <a:ext uri="{FF2B5EF4-FFF2-40B4-BE49-F238E27FC236}">
                <a16:creationId xmlns:a16="http://schemas.microsoft.com/office/drawing/2014/main" id="{38AA13A1-1085-FA89-3AB0-BCB97D2BE6C6}"/>
              </a:ext>
            </a:extLst>
          </p:cNvPr>
          <p:cNvSpPr>
            <a:spLocks noChangeArrowheads="1"/>
          </p:cNvSpPr>
          <p:nvPr/>
        </p:nvSpPr>
        <p:spPr bwMode="auto">
          <a:xfrm>
            <a:off x="0" y="8540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t>precious metal objects and illuminated manuscripts.  </a:t>
            </a:r>
          </a:p>
        </p:txBody>
      </p:sp>
    </p:spTree>
  </p:cSld>
  <p:clrMapOvr>
    <a:masterClrMapping/>
  </p:clrMapOvr>
  <p:transition advTm="2000">
    <p:spli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a:extLst>
              <a:ext uri="{FF2B5EF4-FFF2-40B4-BE49-F238E27FC236}">
                <a16:creationId xmlns:a16="http://schemas.microsoft.com/office/drawing/2014/main" id="{EA8C699E-860D-ADB7-6114-2173D1BA8EDA}"/>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latin typeface="Arial" panose="020B0604020202020204" pitchFamily="34" charset="0"/>
                <a:cs typeface="Arial" panose="020B0604020202020204" pitchFamily="34" charset="0"/>
              </a:rPr>
              <a:t>This powerpoint was kindly donated to </a:t>
            </a:r>
            <a:r>
              <a:rPr lang="en-GB" altLang="en-US">
                <a:latin typeface="Arial" panose="020B0604020202020204" pitchFamily="34" charset="0"/>
                <a:cs typeface="Arial" panose="020B0604020202020204" pitchFamily="34" charset="0"/>
                <a:hlinkClick r:id="rId3"/>
              </a:rPr>
              <a:t>www.worldofteaching.com</a:t>
            </a:r>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r>
              <a:rPr lang="en-GB" altLang="en-US">
                <a:latin typeface="Arial" panose="020B0604020202020204" pitchFamily="34" charset="0"/>
                <a:cs typeface="Arial" panose="020B0604020202020204" pitchFamily="34" charset="0"/>
                <a:hlinkClick r:id="rId3"/>
              </a:rPr>
              <a:t>http://www.worldofteaching.com</a:t>
            </a:r>
            <a:r>
              <a:rPr lang="en-GB" altLang="en-US">
                <a:latin typeface="Arial" panose="020B0604020202020204" pitchFamily="34" charset="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a:latin typeface="Arial" panose="020B0604020202020204" pitchFamily="34" charset="0"/>
              <a:cs typeface="Arial" panose="020B0604020202020204" pitchFamily="34" charset="0"/>
            </a:endParaRPr>
          </a:p>
        </p:txBody>
      </p:sp>
    </p:spTree>
  </p:cSld>
  <p:clrMapOvr>
    <a:masterClrMapping/>
  </p:clrMapOvr>
  <p:transition>
    <p:spli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BB8D6C0-8EFB-04C3-AC22-80FE89EF4594}"/>
              </a:ext>
            </a:extLst>
          </p:cNvPr>
          <p:cNvSpPr>
            <a:spLocks noChangeArrowheads="1"/>
          </p:cNvSpPr>
          <p:nvPr/>
        </p:nvSpPr>
        <p:spPr bwMode="auto">
          <a:xfrm>
            <a:off x="1524000" y="1557338"/>
            <a:ext cx="65532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b="1"/>
              <a:t>Apostle of Ireland, born at Kilpatrick, near Dumbarton, in Scotland, in the year 387; died at Saul, Downpatrick, Ireland, 17 March, 493. </a:t>
            </a:r>
            <a:endParaRPr lang="en-US" altLang="en-US" b="1"/>
          </a:p>
          <a:p>
            <a:pPr algn="ctr"/>
            <a:r>
              <a:rPr lang="en-GB" altLang="en-US" b="1"/>
              <a:t>[Other sources say 460 or 461.] </a:t>
            </a:r>
          </a:p>
          <a:p>
            <a:pPr algn="ctr" eaLnBrk="0" hangingPunct="0"/>
            <a:r>
              <a:rPr lang="en-GB" altLang="en-US" b="1"/>
              <a:t>He had for his parents Calphurnius and Conchessa. The former belonged to a Roman family of high rank and held the office of </a:t>
            </a:r>
            <a:r>
              <a:rPr lang="en-GB" altLang="en-US" b="1" i="1"/>
              <a:t>decurio</a:t>
            </a:r>
            <a:r>
              <a:rPr lang="en-GB" altLang="en-US" b="1"/>
              <a:t> in Gau or Britain. Conchessa was a near relative of the great patron of Gaul, St. Martin of Tours. Kilpatrick still retains many memorials of Saint Patrick, and frequent pilgrimages continued far into the Middle Ages to perpetuate there the fame of his sancti</a:t>
            </a:r>
            <a:r>
              <a:rPr lang="en-US" altLang="en-US" b="1"/>
              <a:t>t</a:t>
            </a:r>
            <a:r>
              <a:rPr lang="en-GB" altLang="en-US" b="1"/>
              <a:t>y</a:t>
            </a:r>
            <a:r>
              <a:rPr lang="en-US" altLang="en-US" b="1"/>
              <a:t> </a:t>
            </a:r>
            <a:r>
              <a:rPr lang="en-GB" altLang="en-US" b="1"/>
              <a:t>and miracles. </a:t>
            </a:r>
          </a:p>
          <a:p>
            <a:pPr eaLnBrk="0" hangingPunct="0"/>
            <a:endParaRPr lang="en-GB" altLang="en-US" b="1"/>
          </a:p>
        </p:txBody>
      </p:sp>
      <p:sp>
        <p:nvSpPr>
          <p:cNvPr id="1027" name="Text Box 3">
            <a:extLst>
              <a:ext uri="{FF2B5EF4-FFF2-40B4-BE49-F238E27FC236}">
                <a16:creationId xmlns:a16="http://schemas.microsoft.com/office/drawing/2014/main" id="{FB01FD35-7EF8-8C7A-BD2B-0FCE3E1E80FA}"/>
              </a:ext>
            </a:extLst>
          </p:cNvPr>
          <p:cNvSpPr txBox="1">
            <a:spLocks noChangeArrowheads="1"/>
          </p:cNvSpPr>
          <p:nvPr/>
        </p:nvSpPr>
        <p:spPr bwMode="auto">
          <a:xfrm>
            <a:off x="1371600" y="38100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solidFill>
                  <a:schemeClr val="folHlink"/>
                </a:solidFill>
              </a:rPr>
              <a:t>St. Patrick</a:t>
            </a:r>
            <a:endParaRPr lang="en-GB" altLang="en-US" sz="3200" b="1">
              <a:solidFill>
                <a:schemeClr val="folHlink"/>
              </a:solidFill>
            </a:endParaRPr>
          </a:p>
        </p:txBody>
      </p:sp>
    </p:spTree>
  </p:cSld>
  <p:clrMapOvr>
    <a:masterClrMapping/>
  </p:clrMapOvr>
  <p:transition advTm="2000">
    <p:spli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8A7CF26-2720-6F11-704D-050B355CD51E}"/>
              </a:ext>
            </a:extLst>
          </p:cNvPr>
          <p:cNvSpPr txBox="1">
            <a:spLocks noChangeArrowheads="1"/>
          </p:cNvSpPr>
          <p:nvPr/>
        </p:nvSpPr>
        <p:spPr bwMode="auto">
          <a:xfrm>
            <a:off x="1066800" y="609600"/>
            <a:ext cx="7010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There are many and varied accounts about the life and works of St. Patrick but we do have some knowledge about him from his own writings in his ‘Confessio’</a:t>
            </a:r>
            <a:endParaRPr lang="en-GB" altLang="en-US" b="1"/>
          </a:p>
        </p:txBody>
      </p:sp>
      <p:pic>
        <p:nvPicPr>
          <p:cNvPr id="10245" name="Picture 5">
            <a:extLst>
              <a:ext uri="{FF2B5EF4-FFF2-40B4-BE49-F238E27FC236}">
                <a16:creationId xmlns:a16="http://schemas.microsoft.com/office/drawing/2014/main" id="{2E58CEEB-9E8A-27A4-19D9-E7DC137A6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62200"/>
            <a:ext cx="3048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6" name="Text Box 6">
            <a:extLst>
              <a:ext uri="{FF2B5EF4-FFF2-40B4-BE49-F238E27FC236}">
                <a16:creationId xmlns:a16="http://schemas.microsoft.com/office/drawing/2014/main" id="{1EAA20B0-5D77-5582-44A6-9CD124E4E9C1}"/>
              </a:ext>
            </a:extLst>
          </p:cNvPr>
          <p:cNvSpPr txBox="1">
            <a:spLocks noChangeArrowheads="1"/>
          </p:cNvSpPr>
          <p:nvPr/>
        </p:nvSpPr>
        <p:spPr bwMode="auto">
          <a:xfrm>
            <a:off x="762000" y="2514600"/>
            <a:ext cx="26670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There are also many images of </a:t>
            </a:r>
          </a:p>
          <a:p>
            <a:pPr algn="ctr">
              <a:spcBef>
                <a:spcPct val="50000"/>
              </a:spcBef>
            </a:pPr>
            <a:r>
              <a:rPr lang="en-US" altLang="en-US"/>
              <a:t>St. Patrick – this one being the most popular.</a:t>
            </a:r>
            <a:endParaRPr lang="en-GB" altLang="en-US"/>
          </a:p>
        </p:txBody>
      </p:sp>
    </p:spTree>
  </p:cSld>
  <p:clrMapOvr>
    <a:masterClrMapping/>
  </p:clrMapOvr>
  <p:transition advTm="2000">
    <p:spli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2AF26B1D-B289-3BE8-EDA5-A21DAB809635}"/>
              </a:ext>
            </a:extLst>
          </p:cNvPr>
          <p:cNvSpPr txBox="1">
            <a:spLocks noChangeArrowheads="1"/>
          </p:cNvSpPr>
          <p:nvPr/>
        </p:nvSpPr>
        <p:spPr bwMode="auto">
          <a:xfrm>
            <a:off x="1143000" y="457200"/>
            <a:ext cx="70866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Many Irish people went to the Continent of Europe to study in the monasteries there. </a:t>
            </a:r>
          </a:p>
          <a:p>
            <a:pPr>
              <a:spcBef>
                <a:spcPct val="50000"/>
              </a:spcBef>
            </a:pPr>
            <a:r>
              <a:rPr lang="en-US" altLang="en-US" b="1"/>
              <a:t>On their return they set up their own monasteries in Ireland: e.g.</a:t>
            </a:r>
          </a:p>
          <a:p>
            <a:pPr>
              <a:spcBef>
                <a:spcPct val="50000"/>
              </a:spcBef>
            </a:pPr>
            <a:r>
              <a:rPr lang="en-US" altLang="en-US" b="1">
                <a:solidFill>
                  <a:schemeClr val="tx2"/>
                </a:solidFill>
              </a:rPr>
              <a:t>St. Enda – Aran Islands	</a:t>
            </a:r>
          </a:p>
          <a:p>
            <a:pPr>
              <a:spcBef>
                <a:spcPct val="50000"/>
              </a:spcBef>
            </a:pPr>
            <a:r>
              <a:rPr lang="en-US" altLang="en-US" b="1">
                <a:solidFill>
                  <a:schemeClr val="tx2"/>
                </a:solidFill>
              </a:rPr>
              <a:t>St. Kevin – Glendalough</a:t>
            </a:r>
          </a:p>
          <a:p>
            <a:pPr>
              <a:spcBef>
                <a:spcPct val="50000"/>
              </a:spcBef>
            </a:pPr>
            <a:r>
              <a:rPr lang="en-US" altLang="en-US" b="1">
                <a:solidFill>
                  <a:schemeClr val="tx2"/>
                </a:solidFill>
              </a:rPr>
              <a:t>St. Ciaran – Clonmacnoise	</a:t>
            </a:r>
          </a:p>
          <a:p>
            <a:pPr>
              <a:spcBef>
                <a:spcPct val="50000"/>
              </a:spcBef>
            </a:pPr>
            <a:r>
              <a:rPr lang="en-US" altLang="en-US" b="1">
                <a:solidFill>
                  <a:schemeClr val="tx2"/>
                </a:solidFill>
              </a:rPr>
              <a:t>St Maelruain – Tallaght</a:t>
            </a:r>
          </a:p>
          <a:p>
            <a:pPr>
              <a:spcBef>
                <a:spcPct val="50000"/>
              </a:spcBef>
            </a:pPr>
            <a:r>
              <a:rPr lang="en-US" altLang="en-US" b="1">
                <a:solidFill>
                  <a:schemeClr val="tx2"/>
                </a:solidFill>
              </a:rPr>
              <a:t>St. Columcille – Derry and Durrow</a:t>
            </a:r>
            <a:endParaRPr lang="en-GB" altLang="en-US" b="1">
              <a:solidFill>
                <a:schemeClr val="tx2"/>
              </a:solidFill>
            </a:endParaRPr>
          </a:p>
        </p:txBody>
      </p:sp>
    </p:spTree>
  </p:cSld>
  <p:clrMapOvr>
    <a:masterClrMapping/>
  </p:clrMapOvr>
  <p:transition advTm="2000">
    <p:spli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4F7B38F5-E5A0-F846-9A4E-EEA532582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0"/>
            <a:ext cx="388620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a:extLst>
              <a:ext uri="{FF2B5EF4-FFF2-40B4-BE49-F238E27FC236}">
                <a16:creationId xmlns:a16="http://schemas.microsoft.com/office/drawing/2014/main" id="{6F439251-DC04-DC02-5F01-2FB30E174A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048000"/>
            <a:ext cx="33909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3" name="Text Box 5">
            <a:extLst>
              <a:ext uri="{FF2B5EF4-FFF2-40B4-BE49-F238E27FC236}">
                <a16:creationId xmlns:a16="http://schemas.microsoft.com/office/drawing/2014/main" id="{654F938B-C8CB-A8F4-1EC8-E4C2896CDD47}"/>
              </a:ext>
            </a:extLst>
          </p:cNvPr>
          <p:cNvSpPr txBox="1">
            <a:spLocks noChangeArrowheads="1"/>
          </p:cNvSpPr>
          <p:nvPr/>
        </p:nvSpPr>
        <p:spPr bwMode="auto">
          <a:xfrm>
            <a:off x="838200" y="457200"/>
            <a:ext cx="7391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The Earliest Monasteries in Ireland were probably made from wood and therefore there is little evidence of their existance today. However written histories of the time and archaeological evidence has given us some indication of what life was like in these monasteries.</a:t>
            </a:r>
            <a:endParaRPr lang="en-GB" altLang="en-US" b="1"/>
          </a:p>
        </p:txBody>
      </p:sp>
    </p:spTree>
  </p:cSld>
  <p:clrMapOvr>
    <a:masterClrMapping/>
  </p:clrMapOvr>
  <p:transition advTm="2000">
    <p:spli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D036099B-42D1-9A77-2D1F-4A01DA538CF3}"/>
              </a:ext>
            </a:extLst>
          </p:cNvPr>
          <p:cNvSpPr txBox="1">
            <a:spLocks noChangeArrowheads="1"/>
          </p:cNvSpPr>
          <p:nvPr/>
        </p:nvSpPr>
        <p:spPr bwMode="auto">
          <a:xfrm>
            <a:off x="914400" y="228600"/>
            <a:ext cx="7010400"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The first Irish monks were hermits and lived in isolated places e.g. </a:t>
            </a:r>
            <a:r>
              <a:rPr lang="en-US" altLang="en-US" sz="3200" b="1">
                <a:solidFill>
                  <a:schemeClr val="tx2"/>
                </a:solidFill>
              </a:rPr>
              <a:t>Sceilg Mhicil</a:t>
            </a:r>
            <a:r>
              <a:rPr lang="en-US" altLang="en-US" b="1"/>
              <a:t> and Inishmurray</a:t>
            </a:r>
            <a:endParaRPr lang="en-GB" altLang="en-US" b="1"/>
          </a:p>
        </p:txBody>
      </p:sp>
      <p:pic>
        <p:nvPicPr>
          <p:cNvPr id="13315" name="Picture 3">
            <a:extLst>
              <a:ext uri="{FF2B5EF4-FFF2-40B4-BE49-F238E27FC236}">
                <a16:creationId xmlns:a16="http://schemas.microsoft.com/office/drawing/2014/main" id="{02F02B50-0B9F-3848-7B47-821C959A4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00200"/>
            <a:ext cx="50292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8" name="Rectangle 6">
            <a:extLst>
              <a:ext uri="{FF2B5EF4-FFF2-40B4-BE49-F238E27FC236}">
                <a16:creationId xmlns:a16="http://schemas.microsoft.com/office/drawing/2014/main" id="{756688CC-2EF1-2C41-35D1-13A728656E70}"/>
              </a:ext>
            </a:extLst>
          </p:cNvPr>
          <p:cNvSpPr>
            <a:spLocks noChangeArrowheads="1"/>
          </p:cNvSpPr>
          <p:nvPr/>
        </p:nvSpPr>
        <p:spPr bwMode="auto">
          <a:xfrm>
            <a:off x="5257800" y="41910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13319" name="Rectangle 7">
            <a:extLst>
              <a:ext uri="{FF2B5EF4-FFF2-40B4-BE49-F238E27FC236}">
                <a16:creationId xmlns:a16="http://schemas.microsoft.com/office/drawing/2014/main" id="{B53C9EF0-A110-EEA5-DAF3-2442F3FD9FD3}"/>
              </a:ext>
            </a:extLst>
          </p:cNvPr>
          <p:cNvSpPr>
            <a:spLocks noChangeArrowheads="1"/>
          </p:cNvSpPr>
          <p:nvPr/>
        </p:nvSpPr>
        <p:spPr bwMode="auto">
          <a:xfrm>
            <a:off x="1066800" y="5257800"/>
            <a:ext cx="6629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2000" b="1"/>
              <a:t>A view of Small Skellig from the early Christian settlement </a:t>
            </a:r>
            <a:br>
              <a:rPr lang="en-GB" altLang="en-US" sz="2000" b="1"/>
            </a:br>
            <a:r>
              <a:rPr lang="en-GB" altLang="en-US" sz="2000" b="1"/>
              <a:t>at the top of Skellig Michael. The round buildings, or beehive huts, were where the monks lived and worked.</a:t>
            </a:r>
            <a:r>
              <a:rPr lang="en-GB" altLang="en-US" sz="2000"/>
              <a:t> </a:t>
            </a:r>
          </a:p>
        </p:txBody>
      </p:sp>
    </p:spTree>
  </p:cSld>
  <p:clrMapOvr>
    <a:masterClrMapping/>
  </p:clrMapOvr>
  <p:transition advTm="2000">
    <p:spli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9B171FED-7D36-1E7B-FA1A-5AACF1532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85800"/>
            <a:ext cx="5867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Rectangle 3">
            <a:extLst>
              <a:ext uri="{FF2B5EF4-FFF2-40B4-BE49-F238E27FC236}">
                <a16:creationId xmlns:a16="http://schemas.microsoft.com/office/drawing/2014/main" id="{1F9B34B9-EB7D-55CB-97D7-8A8BC653C333}"/>
              </a:ext>
            </a:extLst>
          </p:cNvPr>
          <p:cNvSpPr>
            <a:spLocks noChangeArrowheads="1"/>
          </p:cNvSpPr>
          <p:nvPr/>
        </p:nvSpPr>
        <p:spPr bwMode="auto">
          <a:xfrm>
            <a:off x="533400" y="5181600"/>
            <a:ext cx="7924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2000" b="1"/>
              <a:t>Some of the 613 steps leading to the summit. The</a:t>
            </a:r>
            <a:br>
              <a:rPr lang="en-GB" altLang="en-US" sz="2000" b="1"/>
            </a:br>
            <a:r>
              <a:rPr lang="en-GB" altLang="en-US" sz="2000" b="1"/>
              <a:t>steps are uneven, of different heights, there are </a:t>
            </a:r>
            <a:br>
              <a:rPr lang="en-GB" altLang="en-US" sz="2000" b="1"/>
            </a:br>
            <a:r>
              <a:rPr lang="en-GB" altLang="en-US" sz="2000" b="1"/>
              <a:t>very few places where you can rest and there are </a:t>
            </a:r>
            <a:br>
              <a:rPr lang="en-GB" altLang="en-US" sz="2000" b="1"/>
            </a:br>
            <a:r>
              <a:rPr lang="en-GB" altLang="en-US" sz="2000" b="1"/>
              <a:t>no hand rails protecting you from the cliffs</a:t>
            </a:r>
            <a:r>
              <a:rPr lang="en-GB" altLang="en-US" sz="2000"/>
              <a:t> </a:t>
            </a:r>
          </a:p>
        </p:txBody>
      </p:sp>
      <p:sp>
        <p:nvSpPr>
          <p:cNvPr id="15364" name="Text Box 4">
            <a:extLst>
              <a:ext uri="{FF2B5EF4-FFF2-40B4-BE49-F238E27FC236}">
                <a16:creationId xmlns:a16="http://schemas.microsoft.com/office/drawing/2014/main" id="{4A0C7758-1483-822D-6843-CC49E7D1916B}"/>
              </a:ext>
            </a:extLst>
          </p:cNvPr>
          <p:cNvSpPr txBox="1">
            <a:spLocks noChangeArrowheads="1"/>
          </p:cNvSpPr>
          <p:nvPr/>
        </p:nvSpPr>
        <p:spPr bwMode="auto">
          <a:xfrm>
            <a:off x="1524000" y="7620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chemeClr val="bg2"/>
                </a:solidFill>
              </a:rPr>
              <a:t>The Lower Steps on Sceilg Mhicil</a:t>
            </a:r>
            <a:endParaRPr lang="en-GB" altLang="en-US" b="1">
              <a:solidFill>
                <a:schemeClr val="bg2"/>
              </a:solidFill>
            </a:endParaRPr>
          </a:p>
        </p:txBody>
      </p:sp>
    </p:spTree>
  </p:cSld>
  <p:clrMapOvr>
    <a:masterClrMapping/>
  </p:clrMapOvr>
  <p:transition advTm="2000">
    <p:spli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2DB3DC94-4962-D5B9-89C0-25163DC4D6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09600"/>
            <a:ext cx="6172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Rectangle 3">
            <a:extLst>
              <a:ext uri="{FF2B5EF4-FFF2-40B4-BE49-F238E27FC236}">
                <a16:creationId xmlns:a16="http://schemas.microsoft.com/office/drawing/2014/main" id="{02014AB7-9EC7-0838-9B4F-414F91E8BDB9}"/>
              </a:ext>
            </a:extLst>
          </p:cNvPr>
          <p:cNvSpPr>
            <a:spLocks noChangeArrowheads="1"/>
          </p:cNvSpPr>
          <p:nvPr/>
        </p:nvSpPr>
        <p:spPr bwMode="auto">
          <a:xfrm>
            <a:off x="1295400" y="5638800"/>
            <a:ext cx="6705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2000" b="1"/>
              <a:t>The final hundred or so steps </a:t>
            </a:r>
            <a:br>
              <a:rPr lang="en-GB" altLang="en-US" sz="2000" b="1"/>
            </a:br>
            <a:r>
              <a:rPr lang="en-GB" altLang="en-US" sz="2000" b="1"/>
              <a:t>up to the monastic settlement </a:t>
            </a:r>
            <a:br>
              <a:rPr lang="en-GB" altLang="en-US" sz="2000" b="1"/>
            </a:br>
            <a:r>
              <a:rPr lang="en-GB" altLang="en-US" sz="2000" b="1"/>
              <a:t>on top of Skellig Michael. </a:t>
            </a:r>
          </a:p>
        </p:txBody>
      </p:sp>
      <p:sp>
        <p:nvSpPr>
          <p:cNvPr id="16388" name="Text Box 4">
            <a:extLst>
              <a:ext uri="{FF2B5EF4-FFF2-40B4-BE49-F238E27FC236}">
                <a16:creationId xmlns:a16="http://schemas.microsoft.com/office/drawing/2014/main" id="{6DDCC8F6-3B54-810A-0560-A27045C0FD2A}"/>
              </a:ext>
            </a:extLst>
          </p:cNvPr>
          <p:cNvSpPr txBox="1">
            <a:spLocks noChangeArrowheads="1"/>
          </p:cNvSpPr>
          <p:nvPr/>
        </p:nvSpPr>
        <p:spPr bwMode="auto">
          <a:xfrm>
            <a:off x="1600200" y="60960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chemeClr val="bg2"/>
                </a:solidFill>
              </a:rPr>
              <a:t>The Upper Steps on Sceilg Mhicil</a:t>
            </a:r>
            <a:endParaRPr lang="en-GB" altLang="en-US" b="1">
              <a:solidFill>
                <a:schemeClr val="bg2"/>
              </a:solidFill>
            </a:endParaRPr>
          </a:p>
        </p:txBody>
      </p:sp>
    </p:spTree>
  </p:cSld>
  <p:clrMapOvr>
    <a:masterClrMapping/>
  </p:clrMapOvr>
  <p:transition advTm="2000">
    <p:split/>
  </p:transition>
</p:sld>
</file>

<file path=ppt/theme/theme1.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Designs\Ribbons.pot</Template>
  <TotalTime>168</TotalTime>
  <Words>2263</Words>
  <Application>Microsoft Office PowerPoint</Application>
  <PresentationFormat>On-screen Show (4:3)</PresentationFormat>
  <Paragraphs>135</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Times New Roman</vt:lpstr>
      <vt:lpstr>Tahoma</vt:lpstr>
      <vt:lpstr>Arial</vt:lpstr>
      <vt:lpstr>Ribbons</vt:lpstr>
      <vt:lpstr>Early Christian Ireland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Caherslee News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Christian Ireland</dc:title>
  <dc:creator>Leonard O'Donnell</dc:creator>
  <cp:lastModifiedBy>Nayan GRIFFITHS</cp:lastModifiedBy>
  <cp:revision>3</cp:revision>
  <dcterms:created xsi:type="dcterms:W3CDTF">2005-12-15T21:35:18Z</dcterms:created>
  <dcterms:modified xsi:type="dcterms:W3CDTF">2023-06-06T10:20:40Z</dcterms:modified>
</cp:coreProperties>
</file>